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  <p:sldMasterId id="2147484192" r:id="rId2"/>
  </p:sldMasterIdLst>
  <p:notesMasterIdLst>
    <p:notesMasterId r:id="rId25"/>
  </p:notesMasterIdLst>
  <p:sldIdLst>
    <p:sldId id="279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300" r:id="rId16"/>
    <p:sldId id="273" r:id="rId17"/>
    <p:sldId id="301" r:id="rId18"/>
    <p:sldId id="386" r:id="rId19"/>
    <p:sldId id="390" r:id="rId20"/>
    <p:sldId id="371" r:id="rId21"/>
    <p:sldId id="383" r:id="rId22"/>
    <p:sldId id="384" r:id="rId23"/>
    <p:sldId id="385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920C9F18-8D8B-4769-B645-A31C6919C68F}">
          <p14:sldIdLst>
            <p14:sldId id="279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9"/>
            <p14:sldId id="300"/>
            <p14:sldId id="273"/>
            <p14:sldId id="301"/>
            <p14:sldId id="386"/>
            <p14:sldId id="390"/>
            <p14:sldId id="371"/>
            <p14:sldId id="383"/>
            <p14:sldId id="384"/>
            <p14:sldId id="385"/>
          </p14:sldIdLst>
        </p14:section>
        <p14:section name="タイトルなしのセクション" id="{6221A770-5477-47DA-AD50-BDB37B43259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昌秀" initials="昌秀" lastIdx="3" clrIdx="0">
    <p:extLst>
      <p:ext uri="{19B8F6BF-5375-455C-9EA6-DF929625EA0E}">
        <p15:presenceInfo xmlns:p15="http://schemas.microsoft.com/office/powerpoint/2012/main" userId="c9a3746a21be5d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D6DA"/>
    <a:srgbClr val="00FFCC"/>
    <a:srgbClr val="0EB091"/>
    <a:srgbClr val="1A4DDC"/>
    <a:srgbClr val="082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8" autoAdjust="0"/>
    <p:restoredTop sz="96814" autoAdjust="0"/>
  </p:normalViewPr>
  <p:slideViewPr>
    <p:cSldViewPr>
      <p:cViewPr varScale="1">
        <p:scale>
          <a:sx n="62" d="100"/>
          <a:sy n="62" d="100"/>
        </p:scale>
        <p:origin x="112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02:18:40.5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02:18:41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02:18:44.5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34 844 24575,'-1'0'0,"0"0"0,0 0 0,0-1 0,1 1 0,-1 0 0,0 0 0,0-1 0,1 1 0,-1-1 0,0 1 0,0 0 0,1-1 0,-1 1 0,1-1 0,-1 0 0,0 1 0,1-1 0,-1 1 0,1-1 0,-1 0 0,1 0 0,-1 1 0,1-1 0,0 0 0,-1 0 0,1 1 0,0-2 0,-5-26 0,5 13 0,1 0 0,0-1 0,1 1 0,1 0 0,0 0 0,2 0 0,-1 0 0,2 1 0,9-19 0,12-19 0,39-54 0,-34 57 0,-20 29 0,1 1 0,1 1 0,30-31 0,-38 44 0,-1 0 0,0 1 0,1-1 0,0 1 0,0 0 0,0 1 0,1-1 0,-1 1 0,1 0 0,-1 1 0,1 0 0,0 0 0,0 0 0,0 1 0,1 0 0,10 0 0,-16 1 0,1 1 0,0-1 0,-1 1 0,1 0 0,-1 0 0,1 0 0,-1 0 0,1 0 0,-1 0 0,0 1 0,0-1 0,1 1 0,-1-1 0,0 1 0,-1 0 0,1 0 0,0 0 0,0 0 0,-1 0 0,1 0 0,-1 1 0,0-1 0,0 0 0,0 1 0,0-1 0,0 1 0,0-1 0,0 1 0,0 4 0,1 5 0,-1 0 0,0-1 0,-1 1 0,0 0 0,-2 16 0,2-24 0,-1 0 0,0-1 0,1 1 0,-1 0 0,0-1 0,-1 1 0,1-1 0,-1 1 0,1-1 0,-1 0 0,0 1 0,-1-1 0,1 0 0,0 0 0,-1-1 0,1 1 0,-1 0 0,0-1 0,0 0 0,0 1 0,0-1 0,-1 0 0,1-1 0,0 1 0,-1-1 0,0 1 0,1-1 0,-1 0 0,1 0 0,-1-1 0,0 1 0,0-1 0,-6 0 0,5 0 0,0 0 0,0-1 0,0 1 0,0-1 0,0 0 0,0-1 0,0 1 0,1-1 0,-1 0 0,0 0 0,1-1 0,0 1 0,-1-1 0,1 0 0,0 0 0,0-1 0,1 1 0,-1-1 0,1 0 0,0 0 0,0 0 0,0 0 0,0 0 0,-3-9 0,2 3 0,1 0 0,0-1 0,1 0 0,0 1 0,1-1 0,0-12 0,5-69 0,0 35 0,-4 2 0,-1 35 0,1 0 0,0 0 0,2-1 0,4-20 0,-6 41 0,0 0 0,0-1 0,0 1 0,0 0 0,0-1 0,0 1 0,0-1 0,0 1 0,0 0 0,0-1 0,1 1 0,-1 0 0,0-1 0,0 1 0,0 0 0,0 0 0,0-1 0,1 1 0,-1 0 0,0-1 0,0 1 0,1 0 0,-1 0 0,0-1 0,0 1 0,1 0 0,-1 0 0,0 0 0,1 0 0,-1-1 0,0 1 0,1 0 0,-1 0 0,1 0 0,5 13 0,0 32 0,-1 0 0,-2 0 0,-4 57 0,0-40 0,0 30 0,2 93 0,1-166 0,1 0 0,12 38 0,-10-41 0,-1 0 0,0 0 0,-1 0 0,-1 0 0,1 17 0,-4-28 0,1 0 0,-1-1 0,0 1 0,0 0 0,-1-1 0,1 1 0,-1-1 0,0 1 0,0-1 0,-1 0 0,1 0 0,-1 0 0,0 0 0,0 0 0,0-1 0,-5 5 0,6-6 0,0 0 0,-1 0 0,1-1 0,-1 1 0,1-1 0,-1 1 0,0-1 0,1 0 0,-1 0 0,0 0 0,0 0 0,0 0 0,0 0 0,0-1 0,0 0 0,0 0 0,0 0 0,0 0 0,0 0 0,0 0 0,0-1 0,0 1 0,0-1 0,0 0 0,1 0 0,-5-2 0,4 1 0,1 1 0,-1-1 0,1 0 0,-1-1 0,1 1 0,0 0 0,0-1 0,0 1 0,0-1 0,0 0 0,1 1 0,-1-1 0,1 0 0,0 0 0,-2-5 0,-1-7 0,1 0 0,-2-16 0,1 8 0,-45-293 0,45 295 0,-2-1 0,0 1 0,-1 1 0,-1-1 0,-1 1 0,-16-26 0,14 25 0,11 20 0,0 0 0,-1 1 0,1-1 0,0 0 0,-1 1 0,1-1 0,-1 0 0,1 1 0,0-1 0,-1 0 0,1 1 0,-1-1 0,0 1 0,1-1 0,-1 1 0,0-1 0,-1 0 0,0 11 0,7 24 0,9 6 0,3-2 0,1 0 0,24 36 0,25 54 0,-42-75 0,25 60 0,-44-96 0,-1 1 0,0 0 0,-1 0 0,2 32 0,-6 54-1365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02:26:07.2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1234 2 24575,'-33'-1'0,"-1"1"0,1 2 0,0 2 0,-62 14 0,51-7 0,-1-2 0,0-1 0,-62 1 0,-141-9 0,106-2 0,124 1 0,2 1 0,0 0 0,-23 3 0,36-2 0,0-1 0,0 1 0,0-1 0,1 1 0,-1 0 0,0 0 0,0 0 0,1 0 0,-1 1 0,0-1 0,1 1 0,0-1 0,-1 1 0,1 0 0,0 0 0,0 0 0,0 0 0,0 1 0,-2 3 0,3-5 0,0 1 0,0 0 0,1 0 0,-1 0 0,1-1 0,0 1 0,-1 0 0,1 0 0,0 0 0,0 0 0,0 0 0,0 0 0,0 0 0,1-1 0,-1 1 0,1 0 0,0 3 0,1-1 0,0 0 0,0 0 0,1-1 0,-1 1 0,1-1 0,-1 1 0,6 3 0,1 2 0,1-1 0,0 0 0,0-1 0,16 8 0,-6-5 0,0-2 0,1 0 0,0-1 0,0-2 0,1 0 0,0-1 0,29 2 0,159-7 0,-105-2 0,611 3 0,-692-3 0,-24 3 0,0-1 0,0 1 0,0 0 0,0 0 0,0 0 0,0 0 0,0-1 0,0 1 0,0 0 0,0 0 0,0 0 0,0-1 0,0 1 0,0 0 0,0 0 0,0 0 0,0-1 0,0 1 0,0 0 0,0 0 0,0 0 0,0 0 0,0-1 0,0 1 0,0 0 0,0 0 0,0 0 0,-1 0 0,1-1 0,0 1 0,0 0 0,0 0 0,0 0 0,0 0 0,-1 0 0,1 0 0,0-1 0,0 1 0,0 0 0,0 0 0,-1 0 0,1 0 0,0 0 0,0 0 0,0 0 0,0 0 0,-1 0 0,1 0 0,0 0 0,-6-3 0,1 1 0,-1 0 0,1 0 0,-1 1 0,-9-2 0,-166-7 0,12 2 0,15-11 0,63 6 0,-126-1 0,95 13 0,-107 4 0,221-2 0,0-1 0,0 2 0,0-1 0,0 1 0,1 0 0,-1 1 0,1 0 0,-1 0 0,1 0 0,-9 7 0,13-8 0,0 0 0,0 0 0,1 1 0,-1-1 0,1 1 0,-1 0 0,1 0 0,0 0 0,0 0 0,0 0 0,0 0 0,1 1 0,-1-1 0,1 0 0,0 1 0,0-1 0,0 1 0,1-1 0,-1 1 0,1 0 0,0-1 0,0 1 0,0-1 0,0 1 0,1 4 0,1-3 0,0 1 0,0-1 0,0 0 0,0 0 0,1 0 0,0 0 0,4 5 0,-5-7 0,1 1 0,-1 0 0,0-1 0,0 1 0,0 0 0,0 0 0,-1 0 0,1 0 0,-1 0 0,1 9 0,-2-12 0,0 0 0,-1 0 0,1 0 0,-1 0 0,1 0 0,-1 0 0,1 0 0,-1 0 0,1 0 0,-1-1 0,0 1 0,0 0 0,1 0 0,-1-1 0,0 1 0,0 0 0,0-1 0,0 1 0,0-1 0,0 1 0,0-1 0,0 1 0,0-1 0,0 0 0,0 1 0,0-1 0,0 0 0,0 0 0,0 0 0,0 0 0,-2 0 0,-34 0 0,19-3 0,1 0 0,1-2 0,-1 0 0,1-1 0,-1 0 0,2-1 0,-1-1 0,1-1 0,-17-12 0,28 19 0,1-1 0,0 0 0,0 1 0,1-1 0,-1 0 0,1-1 0,-1 1 0,1 0 0,0-1 0,0 1 0,1-1 0,-1 0 0,-1-4 0,3 6 0,0 0 0,0 1 0,-1-1 0,1 0 0,0 1 0,0-1 0,1 0 0,-1 1 0,0-1 0,1 0 0,-1 1 0,1-1 0,-1 0 0,1 1 0,0-1 0,-1 1 0,1-1 0,0 1 0,0 0 0,0-1 0,0 1 0,1 0 0,-1 0 0,0 0 0,0-1 0,1 1 0,-1 1 0,1-1 0,-1 0 0,1 0 0,-1 0 0,1 1 0,-1-1 0,3 0 0,10-3 0,1 1 0,-1 0 0,1 1 0,-1 0 0,1 2 0,-1-1 0,1 2 0,0 0 0,-1 0 0,1 2 0,-1 0 0,0 0 0,18 8 0,-28-9 0,1 0 0,-1 0 0,0 1 0,0-1 0,0 1 0,0 0 0,0 0 0,-1 1 0,1-1 0,-1 1 0,0 0 0,0 0 0,0 0 0,-1 0 0,0 0 0,1 0 0,-1 1 0,-1-1 0,2 6 0,-2-6 0,0 0 0,0 1 0,-1-1 0,0 0 0,0 0 0,0 1 0,-1-1 0,1 0 0,-1 0 0,0 1 0,0-1 0,-1 0 0,1 0 0,-1 0 0,0 0 0,0-1 0,0 1 0,0 0 0,-1-1 0,0 1 0,-4 4 0,0-2 25,0-1-1,0 1 0,0-1 1,-1-1-1,1 1 1,-1-1-1,0-1 0,-1 1 1,1-1-1,-1-1 0,1 0 1,-1 0-1,-10 1 1,4-2-269,0 0 0,0 0 0,-1-1 0,1-1 1,0-1-1,-28-6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9T07:47:32.0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52 0 4864 0 0,'-44'20'5225'0'0,"37"0"-9220"0"0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94F27-AE20-4995-9F01-50A191E6FE2A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1F7E4-E2E0-48BA-B567-44B9F363D7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989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1F7E4-E2E0-48BA-B567-44B9F363D76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177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3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2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1F7E4-E2E0-48BA-B567-44B9F363D76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5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1F7E4-E2E0-48BA-B567-44B9F363D76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345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1F7E4-E2E0-48BA-B567-44B9F363D76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983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1F7E4-E2E0-48BA-B567-44B9F363D76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92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1F7E4-E2E0-48BA-B567-44B9F363D76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55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973138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5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7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75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BEF1BF-8C21-6050-1CA3-CE4308855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47146F9-0C87-3139-95DA-ECB1B9D1C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A11B66-E27B-94DE-252E-E414CC87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57F55C-8F98-3997-8815-7D8FA07C7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D00062-D0CA-7BD3-F01B-F6EAE2CB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5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EF3E60-924C-A80D-5638-D46D8F2E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6F7D253-5908-E9E8-E399-0919E627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EA96F3-DE56-F163-A49E-848D858B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CF6E34-471B-905A-EB99-3507D8E2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977799-F886-B44A-82D8-30376495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9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CEB0A82-8259-7041-9C43-5C09E0F5C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B1648C-6117-453A-FE79-C6BB46F3E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73FD2F-673A-F6D9-3276-7C9F8DAE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5356D4-AE45-FBE1-2F41-69353ECD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AB7052-3301-4D98-F149-1B2EE4B5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5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18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28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66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53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64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87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678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6B22C7-28C6-0FF6-9F31-DEA2EE49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E32EA9-CAFB-553E-DCD3-749A9AAB4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5E3189-3042-DC16-560D-00243CE2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B49939-0D8C-74BA-7BC9-2D8EEE9C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21F504-30FD-D07B-93D0-3C3129CA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2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8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3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7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6ADA28-A273-7F37-F035-A0A5927B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0657BF5-A234-A4C2-5DA3-277136D8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29A51D-3F75-5683-4165-BCF87501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4D84E-2083-2F11-86B1-C9F0F6AB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DE2C27-4BA7-DB5B-B561-96D98F51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5FBF05-E9DE-0FB4-56AC-3A8E710A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4AD06E-25DE-B761-1902-028F4A2AD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998A10A-5ACE-AA46-6730-FA8AE8B9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57524F-B2F0-5B2A-F2AE-7CF48CCA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D06398-509B-92C8-1C36-3BC18C88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5757E6-C791-4F72-263C-FC1B186F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C263E5-A8B0-557D-5E20-2BD05657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EC0864-6C8C-B942-EFD7-AE7C2B517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075D8AD-E3AB-97EF-B61A-DBCBFB757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5C752D1-F338-DFD0-96F1-6CFD79A0F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517A92-7F9E-21B9-8327-490A0899F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B8C51F-C0E7-01B3-7654-14A5B0B8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E1422A7-04AD-8270-41DD-B428CAD5D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E7F6C8-EA63-38B3-C030-516B90E9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1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9A5888-7EC9-573F-AD5E-371A8922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E2AF6D-4BFE-9A3B-4BEF-E666DE1E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7CABC5C-4C26-51D3-020C-1DAFE079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022002-8212-96E5-DCCD-F2C46920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65B10BE-8559-DFF1-ABA1-87658CE8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38261FE-BE3E-7A94-8D8C-2B9DBC1A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164823-8183-54FD-C7DA-15797A50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D4D10C-29C5-D5EF-7BA7-301AEEB6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F0D0C2-4E8F-4FFB-F94D-00281F58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57EE457-B3F4-6160-E95A-B989C7CDE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E473C8-91CB-FD1F-AC21-51D5B2D3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67B4474-6F35-60A1-4A18-646F614C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CCBADD-DECD-6AA3-C800-4E96DF71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0420A0-63C4-004B-9100-9549D0B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78A14AC-8A22-93A7-FEA2-F18A14DFBF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2904174-8D4E-067B-FDFC-30FA89C6C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57D034C-EEF4-F4C7-A3D5-FCEDBA1D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9F833F-DFEC-A469-23D1-FADB8646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14CA739-0A60-0D4C-DFF7-3B965D99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7A4A38-8CEC-478D-F75F-E49276B6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926F72-E307-EC8E-B534-15E1ECC19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7B3D74-C6F0-9CAE-D277-8FE3AEF19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A3E484-765F-F53E-FC5E-424D77414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EDDDB0-32F8-E886-4FD1-2C4EB7280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3.tmp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8.jpg"/><Relationship Id="rId7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" Target="slide1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建物, 写真, 山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0476C354-F48C-B8BF-FE1C-C76FDF663E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-1203"/>
            <a:ext cx="8544272" cy="68592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1710EF-65B8-D2A2-98AA-6E02602D2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11824" y="6093296"/>
            <a:ext cx="2518736" cy="56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1" lang="de-DE" altLang="ja-JP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游ゴシック" panose="020B0400000000000000" pitchFamily="50" charset="-128"/>
                <a:cs typeface="+mn-cs"/>
              </a:rPr>
              <a:t>Ikubundo</a:t>
            </a:r>
            <a:endParaRPr kumimoji="1" lang="ja-JP" alt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839D53-8126-4669-8AC6-13881983C0FA}"/>
              </a:ext>
            </a:extLst>
          </p:cNvPr>
          <p:cNvSpPr txBox="1"/>
          <p:nvPr/>
        </p:nvSpPr>
        <p:spPr>
          <a:xfrm>
            <a:off x="119336" y="332656"/>
            <a:ext cx="1584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Lektion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 １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641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9F30AC52-19E5-1AEE-EADE-EEF862DD08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" b="53257"/>
          <a:stretch/>
        </p:blipFill>
        <p:spPr>
          <a:xfrm>
            <a:off x="119336" y="301931"/>
            <a:ext cx="11953328" cy="401180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762ACB-4F30-7830-6BAC-BB823499F6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2024" y="692696"/>
            <a:ext cx="720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5400" b="0" i="0" u="none" strike="noStrike" kern="1200" cap="none" spc="0" normalizeH="0" baseline="-2500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Ja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E9CB05-4E9E-1715-52AE-BBCC7AF08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2024" y="1772816"/>
            <a:ext cx="1152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5400" b="0" i="0" u="none" strike="noStrike" kern="1200" cap="none" spc="0" normalizeH="0" baseline="-2500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Nein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560F7B-A100-9DB3-438C-F495520979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2024" y="2852936"/>
            <a:ext cx="1431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5400" b="0" i="0" u="none" strike="noStrike" kern="1200" cap="none" spc="0" normalizeH="0" baseline="-2500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Doch</a:t>
            </a:r>
            <a:endParaRPr kumimoji="1" lang="ja-JP" altLang="en-US" sz="5400" b="0" i="0" u="none" strike="noStrike" kern="1200" cap="none" spc="0" normalizeH="0" baseline="-25000" noProof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C91C0A3-14A7-2A1E-0A2A-00F1CFC2CC8D}"/>
              </a:ext>
            </a:extLst>
          </p:cNvPr>
          <p:cNvSpPr/>
          <p:nvPr/>
        </p:nvSpPr>
        <p:spPr>
          <a:xfrm>
            <a:off x="6240016" y="978987"/>
            <a:ext cx="1080120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BC1EA2B-A8F7-071D-3C2C-6AA90D6822F8}"/>
              </a:ext>
            </a:extLst>
          </p:cNvPr>
          <p:cNvSpPr/>
          <p:nvPr/>
        </p:nvSpPr>
        <p:spPr>
          <a:xfrm>
            <a:off x="6226182" y="2023973"/>
            <a:ext cx="1080120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08DA6B-4CCD-0077-031C-0AA3DBBD4579}"/>
              </a:ext>
            </a:extLst>
          </p:cNvPr>
          <p:cNvSpPr/>
          <p:nvPr/>
        </p:nvSpPr>
        <p:spPr>
          <a:xfrm>
            <a:off x="6312024" y="3068960"/>
            <a:ext cx="1080120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図 13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550FEA67-06D3-59F5-E5FE-53F8F5ED1E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54852" r="10124"/>
          <a:stretch/>
        </p:blipFill>
        <p:spPr>
          <a:xfrm>
            <a:off x="2999656" y="4401361"/>
            <a:ext cx="5616624" cy="207736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3C1649-1FC4-FEDE-57C5-69D85F710056}"/>
              </a:ext>
            </a:extLst>
          </p:cNvPr>
          <p:cNvSpPr txBox="1"/>
          <p:nvPr/>
        </p:nvSpPr>
        <p:spPr>
          <a:xfrm>
            <a:off x="263352" y="6340223"/>
            <a:ext cx="312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1053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A0F120-D255-6C9C-73CF-36B8F1683E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934" t="20477"/>
          <a:stretch/>
        </p:blipFill>
        <p:spPr>
          <a:xfrm>
            <a:off x="47328" y="1268760"/>
            <a:ext cx="12097344" cy="44644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0173DB-2ACF-4436-B975-D8F8E2F38C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1916832"/>
            <a:ext cx="180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96B9EE-E959-2893-7DFC-47BDDED7DF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32104" y="1916832"/>
            <a:ext cx="1547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4C3E11-70C1-E25B-32DD-AEEDDA7CF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35560" y="3212976"/>
            <a:ext cx="971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hör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8ECC52-090B-5BA6-2EC6-4D7C9BB04C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59496" y="4365104"/>
            <a:ext cx="12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Spiel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28E212-E371-D627-1FF6-FB75E33F6F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6120" y="4365104"/>
            <a:ext cx="1259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spiel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343B6C1-A4EE-1E83-ADCD-8CE517B79B00}"/>
              </a:ext>
            </a:extLst>
          </p:cNvPr>
          <p:cNvSpPr/>
          <p:nvPr/>
        </p:nvSpPr>
        <p:spPr>
          <a:xfrm>
            <a:off x="1307468" y="2128500"/>
            <a:ext cx="165618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146D321-8188-D83E-9744-B04EECC50BAF}"/>
              </a:ext>
            </a:extLst>
          </p:cNvPr>
          <p:cNvSpPr/>
          <p:nvPr/>
        </p:nvSpPr>
        <p:spPr>
          <a:xfrm>
            <a:off x="7032104" y="2141567"/>
            <a:ext cx="165618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53FDF4-576E-E178-E794-79F841A3A99C}"/>
              </a:ext>
            </a:extLst>
          </p:cNvPr>
          <p:cNvSpPr/>
          <p:nvPr/>
        </p:nvSpPr>
        <p:spPr>
          <a:xfrm>
            <a:off x="1775520" y="3356992"/>
            <a:ext cx="165618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FAFAA6-E889-926A-53E3-3840A6B0E332}"/>
              </a:ext>
            </a:extLst>
          </p:cNvPr>
          <p:cNvSpPr/>
          <p:nvPr/>
        </p:nvSpPr>
        <p:spPr>
          <a:xfrm>
            <a:off x="1415480" y="4581128"/>
            <a:ext cx="165618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9BBAAE9-1A24-1ED0-C0B7-0F99B8E3E7AA}"/>
              </a:ext>
            </a:extLst>
          </p:cNvPr>
          <p:cNvSpPr/>
          <p:nvPr/>
        </p:nvSpPr>
        <p:spPr>
          <a:xfrm>
            <a:off x="6960096" y="4581128"/>
            <a:ext cx="165618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図 13" descr="グラフィカル ユーザー インターフェイス, テーブル&#10;&#10;自動的に生成された説明">
            <a:extLst>
              <a:ext uri="{FF2B5EF4-FFF2-40B4-BE49-F238E27FC236}">
                <a16:creationId xmlns:a16="http://schemas.microsoft.com/office/drawing/2014/main" id="{CEF084E4-361A-F419-B0BB-965D06E6D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28307" r="27394" b="21641"/>
          <a:stretch/>
        </p:blipFill>
        <p:spPr>
          <a:xfrm>
            <a:off x="10826475" y="2740109"/>
            <a:ext cx="1063128" cy="351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7" name="図 26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8719E450-10D2-C0BB-6020-10E4B36A1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4" t="32820" r="16884" b="35692"/>
          <a:stretch/>
        </p:blipFill>
        <p:spPr>
          <a:xfrm>
            <a:off x="11086821" y="3969060"/>
            <a:ext cx="927674" cy="351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1" name="図 30" descr="テーブル&#10;&#10;自動的に生成された説明">
            <a:extLst>
              <a:ext uri="{FF2B5EF4-FFF2-40B4-BE49-F238E27FC236}">
                <a16:creationId xmlns:a16="http://schemas.microsoft.com/office/drawing/2014/main" id="{528A3DD3-715B-E5F8-8EA7-DF387F75BE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41641" r="19846" b="25436"/>
          <a:stretch/>
        </p:blipFill>
        <p:spPr>
          <a:xfrm>
            <a:off x="10989569" y="5301208"/>
            <a:ext cx="927674" cy="34465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DD0E27A-30FC-14CA-C9C0-D50BF209CED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52636"/>
            <a:ext cx="10009112" cy="79208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117FD9F-9294-FFA6-59AA-C1FC8E50FF46}"/>
              </a:ext>
            </a:extLst>
          </p:cNvPr>
          <p:cNvSpPr txBox="1"/>
          <p:nvPr/>
        </p:nvSpPr>
        <p:spPr>
          <a:xfrm>
            <a:off x="107211" y="6428365"/>
            <a:ext cx="312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6636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9D29170-1550-115E-D36A-F311136D42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7"/>
          <a:stretch/>
        </p:blipFill>
        <p:spPr>
          <a:xfrm>
            <a:off x="221365" y="908720"/>
            <a:ext cx="11851299" cy="48245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B796E3-BDE2-2D5C-0EA6-3829F27716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5600" y="548680"/>
            <a:ext cx="1175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93037B-D300-960F-DBB1-D621A3ABE9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4032" y="548680"/>
            <a:ext cx="1043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7BDF18B-4841-0790-DC4A-A23368C5DF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63552" y="1844824"/>
            <a:ext cx="1115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rei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EE0893-F180-2046-11A7-CDE0539760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63552" y="3068960"/>
            <a:ext cx="172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studier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BF07B4-F19C-29B7-96B9-F543652E7D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6040" y="3068960"/>
            <a:ext cx="1619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studier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0F6027-3984-8129-931E-2EE1E6C16B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35560" y="4293096"/>
            <a:ext cx="1320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mach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97B01F6-68C2-7FA8-9C27-69D3D76A88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91944" y="4293096"/>
            <a:ext cx="1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lern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D7A69BA-3F64-E05D-365D-C3C37A9FA40F}"/>
              </a:ext>
            </a:extLst>
          </p:cNvPr>
          <p:cNvSpPr/>
          <p:nvPr/>
        </p:nvSpPr>
        <p:spPr>
          <a:xfrm>
            <a:off x="1919536" y="3284984"/>
            <a:ext cx="1872208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FD37AE3-FD89-BECA-481D-45089CE99A6E}"/>
              </a:ext>
            </a:extLst>
          </p:cNvPr>
          <p:cNvSpPr/>
          <p:nvPr/>
        </p:nvSpPr>
        <p:spPr>
          <a:xfrm>
            <a:off x="2291408" y="753016"/>
            <a:ext cx="1584176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C1925CA-911E-1398-4934-CFBE95ACFEDF}"/>
              </a:ext>
            </a:extLst>
          </p:cNvPr>
          <p:cNvSpPr/>
          <p:nvPr/>
        </p:nvSpPr>
        <p:spPr>
          <a:xfrm>
            <a:off x="5447928" y="4437112"/>
            <a:ext cx="1584176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55C3BF1-F455-53D9-A56E-49D21751D652}"/>
              </a:ext>
            </a:extLst>
          </p:cNvPr>
          <p:cNvSpPr/>
          <p:nvPr/>
        </p:nvSpPr>
        <p:spPr>
          <a:xfrm>
            <a:off x="1991544" y="4437112"/>
            <a:ext cx="1584176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CFEA22F-2F10-A631-D67E-B72A981B4A94}"/>
              </a:ext>
            </a:extLst>
          </p:cNvPr>
          <p:cNvSpPr/>
          <p:nvPr/>
        </p:nvSpPr>
        <p:spPr>
          <a:xfrm>
            <a:off x="6528048" y="3212976"/>
            <a:ext cx="1584176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C6DE193-DFBC-F85F-2920-2BBF7D4D0948}"/>
              </a:ext>
            </a:extLst>
          </p:cNvPr>
          <p:cNvSpPr/>
          <p:nvPr/>
        </p:nvSpPr>
        <p:spPr>
          <a:xfrm>
            <a:off x="1847528" y="1988840"/>
            <a:ext cx="1584176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ED70C717-6935-5B9F-EA56-A4D545311E4E}"/>
              </a:ext>
            </a:extLst>
          </p:cNvPr>
          <p:cNvSpPr/>
          <p:nvPr/>
        </p:nvSpPr>
        <p:spPr>
          <a:xfrm>
            <a:off x="6096000" y="764704"/>
            <a:ext cx="1584176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 descr="テーブル&#10;&#10;自動的に生成された説明">
            <a:extLst>
              <a:ext uri="{FF2B5EF4-FFF2-40B4-BE49-F238E27FC236}">
                <a16:creationId xmlns:a16="http://schemas.microsoft.com/office/drawing/2014/main" id="{8D1A2364-F703-157A-7459-4934DD66A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33128" r="21588" b="37128"/>
          <a:stretch/>
        </p:blipFill>
        <p:spPr>
          <a:xfrm>
            <a:off x="11021850" y="1500572"/>
            <a:ext cx="821724" cy="30988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4" name="図 43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8F31FB6A-16A5-1205-02D4-E0B2AAF800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33641" r="18162" b="32000"/>
          <a:stretch/>
        </p:blipFill>
        <p:spPr>
          <a:xfrm>
            <a:off x="11021848" y="3916617"/>
            <a:ext cx="863057" cy="33386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6" name="図 45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1144DD56-B92D-F840-A6B6-28130FCE5D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1" t="34256" r="18569" b="36820"/>
          <a:stretch/>
        </p:blipFill>
        <p:spPr>
          <a:xfrm>
            <a:off x="9512497" y="5075893"/>
            <a:ext cx="1085585" cy="41202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図 3" descr="テーブル&#10;&#10;自動的に生成された説明">
            <a:extLst>
              <a:ext uri="{FF2B5EF4-FFF2-40B4-BE49-F238E27FC236}">
                <a16:creationId xmlns:a16="http://schemas.microsoft.com/office/drawing/2014/main" id="{D3AC5886-3272-22ED-A151-0AE94756C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81" y="5101033"/>
            <a:ext cx="1129252" cy="3868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36D9F9A3-4522-8876-4B06-E9A1EF440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37" y="2823543"/>
            <a:ext cx="922896" cy="33386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C270BB0-10ED-C253-2471-22F9D9721AA2}"/>
              </a:ext>
            </a:extLst>
          </p:cNvPr>
          <p:cNvSpPr txBox="1"/>
          <p:nvPr/>
        </p:nvSpPr>
        <p:spPr>
          <a:xfrm>
            <a:off x="221365" y="6381328"/>
            <a:ext cx="360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099993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グラフィカル ユーザー インターフェイス, テキスト, アプリケーション, Teams&#10;&#10;自動的に生成された説明">
            <a:extLst>
              <a:ext uri="{FF2B5EF4-FFF2-40B4-BE49-F238E27FC236}">
                <a16:creationId xmlns:a16="http://schemas.microsoft.com/office/drawing/2014/main" id="{AEEEE8F8-E70A-0E4A-7B1B-F541150B9C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1369"/>
          <a:stretch/>
        </p:blipFill>
        <p:spPr>
          <a:xfrm>
            <a:off x="71606" y="260648"/>
            <a:ext cx="12001058" cy="658227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26C7671-7262-B263-C4DF-E409EF5E32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317" y="4887163"/>
            <a:ext cx="6146211" cy="5364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5FB5FF-B9F2-528E-BDDD-D4CA247CBD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720" y="2337333"/>
            <a:ext cx="6708777" cy="53649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6E0A953-A2FE-CF69-E8E4-B87BAFDB5C6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7" y="3580277"/>
            <a:ext cx="5508818" cy="53649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83D276-F563-45BA-4C47-03AB06254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3645024"/>
            <a:ext cx="381642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A71425-59B1-744C-25AE-56A57A2191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99956" y="857490"/>
            <a:ext cx="5976664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／        ／</a:t>
            </a:r>
            <a:r>
              <a:rPr kumimoji="1" lang="en-US" altLang="ja-JP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        　　  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DCE79CA-F302-2385-4B67-1C955DDD281E}"/>
              </a:ext>
            </a:extLst>
          </p:cNvPr>
          <p:cNvSpPr txBox="1"/>
          <p:nvPr/>
        </p:nvSpPr>
        <p:spPr>
          <a:xfrm>
            <a:off x="4523963" y="781868"/>
            <a:ext cx="1656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woher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2852B2-18EA-BF56-929E-0BEE9E94F058}"/>
              </a:ext>
            </a:extLst>
          </p:cNvPr>
          <p:cNvSpPr txBox="1"/>
          <p:nvPr/>
        </p:nvSpPr>
        <p:spPr>
          <a:xfrm>
            <a:off x="6096000" y="620688"/>
            <a:ext cx="8883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sie</a:t>
            </a:r>
            <a:endParaRPr lang="ja-JP" altLang="en-US" sz="4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70C047C-B339-7A96-7418-4F3A56911052}"/>
              </a:ext>
            </a:extLst>
          </p:cNvPr>
          <p:cNvSpPr txBox="1"/>
          <p:nvPr/>
        </p:nvSpPr>
        <p:spPr>
          <a:xfrm>
            <a:off x="7392144" y="620688"/>
            <a:ext cx="2160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A991D56-DEB0-99CD-9EF9-9B682733EB90}"/>
              </a:ext>
            </a:extLst>
          </p:cNvPr>
          <p:cNvSpPr txBox="1"/>
          <p:nvPr/>
        </p:nvSpPr>
        <p:spPr>
          <a:xfrm>
            <a:off x="9695987" y="631765"/>
            <a:ext cx="528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?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D439BB-B581-14DF-6298-7DC39B700F97}"/>
              </a:ext>
            </a:extLst>
          </p:cNvPr>
          <p:cNvSpPr txBox="1"/>
          <p:nvPr/>
        </p:nvSpPr>
        <p:spPr>
          <a:xfrm>
            <a:off x="5075594" y="2114500"/>
            <a:ext cx="888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ich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163F478-1E16-5C0B-4484-F1461BFA2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15809" y="2224701"/>
            <a:ext cx="6192688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／         ／</a:t>
            </a:r>
            <a:r>
              <a:rPr kumimoji="1" lang="en-US" altLang="ja-JP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       </a:t>
            </a:r>
            <a:r>
              <a:rPr kumimoji="1" lang="ja-JP" alt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           ／　　　　</a:t>
            </a:r>
            <a:r>
              <a:rPr lang="ja-JP" altLang="en-US" sz="4400" b="1" baseline="-25000" dirty="0">
                <a:solidFill>
                  <a:prstClr val="black"/>
                </a:solidFill>
                <a:latin typeface="Franklin Gothic Medium"/>
                <a:ea typeface="游ゴシック" panose="020B0400000000000000" pitchFamily="50" charset="-128"/>
              </a:rPr>
              <a:t>／</a:t>
            </a:r>
            <a:r>
              <a:rPr kumimoji="1" lang="ja-JP" alt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              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108F63-612F-DBD0-41D3-92CDBDBB20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4032" y="3573016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／　　　　／　　　　　／　</a:t>
            </a:r>
            <a:endParaRPr kumimoji="1" lang="ja-JP" altLang="en-US" sz="2800" b="1" dirty="0"/>
          </a:p>
          <a:p>
            <a:endParaRPr kumimoji="1" lang="ja-JP" altLang="en-US" sz="28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1CA6A9-6C2D-B975-78F9-2E06E9D81425}"/>
              </a:ext>
            </a:extLst>
          </p:cNvPr>
          <p:cNvSpPr txBox="1"/>
          <p:nvPr/>
        </p:nvSpPr>
        <p:spPr>
          <a:xfrm>
            <a:off x="5879976" y="3356992"/>
            <a:ext cx="815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du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F158CB4-137B-A047-0597-5DD3AC254357}"/>
              </a:ext>
            </a:extLst>
          </p:cNvPr>
          <p:cNvSpPr txBox="1"/>
          <p:nvPr/>
        </p:nvSpPr>
        <p:spPr>
          <a:xfrm>
            <a:off x="6816080" y="3356992"/>
            <a:ext cx="1584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in Wien 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3FE399C-59FC-6CD6-30DB-6181E8F66B80}"/>
              </a:ext>
            </a:extLst>
          </p:cNvPr>
          <p:cNvSpPr txBox="1"/>
          <p:nvPr/>
        </p:nvSpPr>
        <p:spPr>
          <a:xfrm>
            <a:off x="10704512" y="3212976"/>
            <a:ext cx="527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?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EFC9A42-1357-31D2-24B1-53F7F01361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75920" y="4869160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／　　／　　 ／　　　  ／</a:t>
            </a:r>
            <a:endParaRPr kumimoji="1" lang="ja-JP" altLang="en-US" sz="32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EE6CF1-5861-3B3B-F90A-CB56B42F8DFA}"/>
              </a:ext>
            </a:extLst>
          </p:cNvPr>
          <p:cNvSpPr txBox="1"/>
          <p:nvPr/>
        </p:nvSpPr>
        <p:spPr>
          <a:xfrm>
            <a:off x="4727848" y="4546139"/>
            <a:ext cx="743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Sie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AC1699C-A74B-ADC9-27B1-FBFF17363BED}"/>
              </a:ext>
            </a:extLst>
          </p:cNvPr>
          <p:cNvSpPr txBox="1"/>
          <p:nvPr/>
        </p:nvSpPr>
        <p:spPr>
          <a:xfrm>
            <a:off x="5807968" y="4509120"/>
            <a:ext cx="1152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was</a:t>
            </a:r>
            <a:endParaRPr lang="ja-JP" altLang="en-US" sz="48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6AC220B-AB33-5A66-195C-F56FB4EC3822}"/>
              </a:ext>
            </a:extLst>
          </p:cNvPr>
          <p:cNvSpPr txBox="1"/>
          <p:nvPr/>
        </p:nvSpPr>
        <p:spPr>
          <a:xfrm>
            <a:off x="7032104" y="4509120"/>
            <a:ext cx="1031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gern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7F7B0F8-C56C-4755-4282-C71B63B0E564}"/>
              </a:ext>
            </a:extLst>
          </p:cNvPr>
          <p:cNvSpPr txBox="1"/>
          <p:nvPr/>
        </p:nvSpPr>
        <p:spPr>
          <a:xfrm>
            <a:off x="8400256" y="4509120"/>
            <a:ext cx="1535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trink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lang="ja-JP" altLang="en-US" sz="48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25E2F5F-927F-C1D7-D870-DA0ECEC4F8C8}"/>
              </a:ext>
            </a:extLst>
          </p:cNvPr>
          <p:cNvSpPr txBox="1"/>
          <p:nvPr/>
        </p:nvSpPr>
        <p:spPr>
          <a:xfrm>
            <a:off x="10272464" y="4509120"/>
            <a:ext cx="455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?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4B587B-E2F1-2A3C-5692-978C75DE7B6A}"/>
              </a:ext>
            </a:extLst>
          </p:cNvPr>
          <p:cNvSpPr txBox="1"/>
          <p:nvPr/>
        </p:nvSpPr>
        <p:spPr>
          <a:xfrm>
            <a:off x="8544272" y="3212976"/>
            <a:ext cx="19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studier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lang="ja-JP" altLang="en-US" sz="48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E6F3ED0-1822-C706-23CC-A5CDFA9E7E3E}"/>
              </a:ext>
            </a:extLst>
          </p:cNvPr>
          <p:cNvSpPr txBox="1"/>
          <p:nvPr/>
        </p:nvSpPr>
        <p:spPr>
          <a:xfrm>
            <a:off x="6076271" y="2142148"/>
            <a:ext cx="936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jetzt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EC911F-9652-16C5-12C7-57A2E1165E18}"/>
              </a:ext>
            </a:extLst>
          </p:cNvPr>
          <p:cNvSpPr txBox="1"/>
          <p:nvPr/>
        </p:nvSpPr>
        <p:spPr>
          <a:xfrm>
            <a:off x="7319522" y="2132856"/>
            <a:ext cx="2616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in Dresden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5A4174-193C-2C29-F278-69AE78D9CA22}"/>
              </a:ext>
            </a:extLst>
          </p:cNvPr>
          <p:cNvSpPr txBox="1"/>
          <p:nvPr/>
        </p:nvSpPr>
        <p:spPr>
          <a:xfrm>
            <a:off x="9732197" y="2112538"/>
            <a:ext cx="1656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aseline="-25000" dirty="0" err="1">
                <a:solidFill>
                  <a:prstClr val="black"/>
                </a:solidFill>
                <a:latin typeface="Franklin Gothic Medium"/>
                <a:ea typeface="游ゴシック" panose="020B0400000000000000" pitchFamily="50" charset="-128"/>
              </a:rPr>
              <a:t>wohn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1A5D08F-490C-9D9A-C63F-833942F51401}"/>
              </a:ext>
            </a:extLst>
          </p:cNvPr>
          <p:cNvSpPr txBox="1"/>
          <p:nvPr/>
        </p:nvSpPr>
        <p:spPr>
          <a:xfrm flipH="1">
            <a:off x="11496600" y="1988840"/>
            <a:ext cx="6237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.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758D08-9185-DEEE-ED8B-13367D164F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39815" y="974175"/>
            <a:ext cx="5784505" cy="51889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606E0C-41F4-D19B-677A-B48935C0FF06}"/>
              </a:ext>
            </a:extLst>
          </p:cNvPr>
          <p:cNvSpPr txBox="1"/>
          <p:nvPr/>
        </p:nvSpPr>
        <p:spPr>
          <a:xfrm flipH="1" flipV="1">
            <a:off x="191344" y="6381328"/>
            <a:ext cx="264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221931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テキスト&#10;&#10;自動的に生成された説明">
            <a:extLst>
              <a:ext uri="{FF2B5EF4-FFF2-40B4-BE49-F238E27FC236}">
                <a16:creationId xmlns:a16="http://schemas.microsoft.com/office/drawing/2014/main" id="{750C01AC-84E8-FD57-253B-DED3FE59B9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53957" b="1212"/>
          <a:stretch/>
        </p:blipFill>
        <p:spPr>
          <a:xfrm>
            <a:off x="1847528" y="2924945"/>
            <a:ext cx="9985404" cy="39330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2D60F4-2CF3-7C27-A391-6104CECE64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" t="12863" r="1015" b="13820"/>
          <a:stretch/>
        </p:blipFill>
        <p:spPr>
          <a:xfrm>
            <a:off x="1847528" y="0"/>
            <a:ext cx="6448687" cy="4653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E715E6-DF24-475A-C774-3AEF9F4E8E45}"/>
              </a:ext>
            </a:extLst>
          </p:cNvPr>
          <p:cNvSpPr txBox="1"/>
          <p:nvPr/>
        </p:nvSpPr>
        <p:spPr>
          <a:xfrm>
            <a:off x="5136940" y="3204375"/>
            <a:ext cx="609600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Ich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komme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aus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Hamburg .</a:t>
            </a:r>
            <a:endParaRPr kumimoji="1" lang="ja-JP" altLang="en-US" sz="4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B3D86C-24EF-D595-60C1-B5CC202F4E10}"/>
              </a:ext>
            </a:extLst>
          </p:cNvPr>
          <p:cNvSpPr txBox="1"/>
          <p:nvPr/>
        </p:nvSpPr>
        <p:spPr>
          <a:xfrm>
            <a:off x="5231904" y="4077072"/>
            <a:ext cx="609600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Ich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wohne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jetzt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in  M</a:t>
            </a:r>
            <a:r>
              <a:rPr kumimoji="1" lang="de-DE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ünchen 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.</a:t>
            </a:r>
            <a:endParaRPr kumimoji="1" lang="ja-JP" altLang="en-US" sz="4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688F836-AFE5-3C7E-11DF-63AB922F4032}"/>
              </a:ext>
            </a:extLst>
          </p:cNvPr>
          <p:cNvSpPr txBox="1"/>
          <p:nvPr/>
        </p:nvSpPr>
        <p:spPr>
          <a:xfrm>
            <a:off x="5231904" y="4941168"/>
            <a:ext cx="432048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Ich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lerne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Japanisch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.</a:t>
            </a:r>
            <a:endParaRPr kumimoji="1" lang="ja-JP" altLang="en-US" sz="4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B46F6B-E1A0-C621-0A8F-C4EC46D1E00C}"/>
              </a:ext>
            </a:extLst>
          </p:cNvPr>
          <p:cNvSpPr txBox="1"/>
          <p:nvPr/>
        </p:nvSpPr>
        <p:spPr>
          <a:xfrm>
            <a:off x="2927648" y="6166658"/>
            <a:ext cx="8784976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Ich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spiele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Klavier  und 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gehe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 oft  ins </a:t>
            </a:r>
            <a:r>
              <a:rPr kumimoji="1" lang="en-US" altLang="ja-JP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Konzert</a:t>
            </a:r>
            <a:r>
              <a:rPr kumimoji="1" lang="en-US" altLang="ja-JP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 .</a:t>
            </a:r>
            <a:endParaRPr kumimoji="1" lang="ja-JP" altLang="en-US" sz="4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013">
            <a:hlinkClick r:id="" action="ppaction://media"/>
            <a:extLst>
              <a:ext uri="{FF2B5EF4-FFF2-40B4-BE49-F238E27FC236}">
                <a16:creationId xmlns:a16="http://schemas.microsoft.com/office/drawing/2014/main" id="{FFCB3F67-DE3A-B030-2715-21391E12E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384" y="836712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1B7215CA-4171-0751-7E2B-D57D8FE1B6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b="90434"/>
          <a:stretch/>
        </p:blipFill>
        <p:spPr>
          <a:xfrm>
            <a:off x="1682543" y="-27384"/>
            <a:ext cx="8826913" cy="5820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9C53103-BF36-A4BF-3BD4-297D9DBF02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564904"/>
            <a:ext cx="6096124" cy="360040"/>
          </a:xfrm>
          <a:prstGeom prst="rect">
            <a:avLst/>
          </a:prstGeom>
        </p:spPr>
      </p:pic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CA99A69A-0E90-FA7A-15F7-8A27D5D3C9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1151" r="9878" b="61946"/>
          <a:stretch/>
        </p:blipFill>
        <p:spPr>
          <a:xfrm>
            <a:off x="1847528" y="467942"/>
            <a:ext cx="8496944" cy="2124574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0CE2F5A-719D-B061-5541-C3DC0F70B8B5}"/>
              </a:ext>
            </a:extLst>
          </p:cNvPr>
          <p:cNvSpPr/>
          <p:nvPr/>
        </p:nvSpPr>
        <p:spPr>
          <a:xfrm>
            <a:off x="5136940" y="3349395"/>
            <a:ext cx="49685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DDD06B6-4A8A-D2B4-2085-294BB703FAF6}"/>
              </a:ext>
            </a:extLst>
          </p:cNvPr>
          <p:cNvSpPr/>
          <p:nvPr/>
        </p:nvSpPr>
        <p:spPr>
          <a:xfrm>
            <a:off x="5158292" y="4184407"/>
            <a:ext cx="5472608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6E25B2C-70DF-AE01-A29F-076F831FC6E4}"/>
              </a:ext>
            </a:extLst>
          </p:cNvPr>
          <p:cNvSpPr/>
          <p:nvPr/>
        </p:nvSpPr>
        <p:spPr>
          <a:xfrm>
            <a:off x="5158292" y="5085184"/>
            <a:ext cx="381642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20EAE75-3451-0BBC-047C-F65F39EB9633}"/>
              </a:ext>
            </a:extLst>
          </p:cNvPr>
          <p:cNvSpPr/>
          <p:nvPr/>
        </p:nvSpPr>
        <p:spPr>
          <a:xfrm>
            <a:off x="2920532" y="6325074"/>
            <a:ext cx="7020712" cy="502702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A29CC8-7DAD-F86B-6FE6-0C4B9A039355}"/>
              </a:ext>
            </a:extLst>
          </p:cNvPr>
          <p:cNvSpPr txBox="1"/>
          <p:nvPr/>
        </p:nvSpPr>
        <p:spPr>
          <a:xfrm>
            <a:off x="109258" y="6325074"/>
            <a:ext cx="52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3599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75EA009-A124-7CBD-7E12-6AA642028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6" y="67790"/>
            <a:ext cx="11241691" cy="3361209"/>
          </a:xfrm>
          <a:prstGeom prst="rect">
            <a:avLst/>
          </a:prstGeom>
        </p:spPr>
      </p:pic>
      <p:sp>
        <p:nvSpPr>
          <p:cNvPr id="8" name="字幕 9">
            <a:extLst>
              <a:ext uri="{FF2B5EF4-FFF2-40B4-BE49-F238E27FC236}">
                <a16:creationId xmlns:a16="http://schemas.microsoft.com/office/drawing/2014/main" id="{68064CBC-7A53-229E-9842-7E5ED097C4D6}"/>
              </a:ext>
            </a:extLst>
          </p:cNvPr>
          <p:cNvSpPr txBox="1">
            <a:spLocks/>
          </p:cNvSpPr>
          <p:nvPr/>
        </p:nvSpPr>
        <p:spPr>
          <a:xfrm>
            <a:off x="1127448" y="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B71E42"/>
              </a:buClr>
              <a:buSzPct val="100000"/>
              <a:tabLst/>
              <a:defRPr/>
            </a:pPr>
            <a:endParaRPr kumimoji="1" lang="en-US" altLang="ja-JP" sz="54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56B0FE-03AF-DB93-FD48-39E41601A28A}"/>
              </a:ext>
            </a:extLst>
          </p:cNvPr>
          <p:cNvSpPr txBox="1"/>
          <p:nvPr/>
        </p:nvSpPr>
        <p:spPr>
          <a:xfrm>
            <a:off x="2207568" y="4054351"/>
            <a:ext cx="1944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1D55D5-99A8-C6C9-A9C0-E9DB9C6542B2}"/>
              </a:ext>
            </a:extLst>
          </p:cNvPr>
          <p:cNvSpPr txBox="1"/>
          <p:nvPr/>
        </p:nvSpPr>
        <p:spPr>
          <a:xfrm>
            <a:off x="6059996" y="4126584"/>
            <a:ext cx="1872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de-DE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857E6D-997F-39BF-522E-DFD39501EA72}"/>
              </a:ext>
            </a:extLst>
          </p:cNvPr>
          <p:cNvSpPr txBox="1"/>
          <p:nvPr/>
        </p:nvSpPr>
        <p:spPr>
          <a:xfrm>
            <a:off x="2207568" y="5083006"/>
            <a:ext cx="2376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studier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732169-3D47-5B4F-48D8-6B9EE85D58E2}"/>
              </a:ext>
            </a:extLst>
          </p:cNvPr>
          <p:cNvSpPr txBox="1"/>
          <p:nvPr/>
        </p:nvSpPr>
        <p:spPr>
          <a:xfrm>
            <a:off x="4475820" y="5083005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lern</a:t>
            </a:r>
            <a:r>
              <a:rPr lang="de-DE" altLang="ja-JP" sz="4800" baseline="-25000" dirty="0">
                <a:solidFill>
                  <a:srgbClr val="00B0F0"/>
                </a:solidFill>
                <a:latin typeface="Franklin Gothic Medium"/>
                <a:ea typeface="游ゴシック" panose="020B0400000000000000" pitchFamily="50" charset="-128"/>
              </a:rPr>
              <a:t>en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63E99F8-FECA-AE32-EBC7-0544F5A008DD}"/>
              </a:ext>
            </a:extLst>
          </p:cNvPr>
          <p:cNvSpPr txBox="1"/>
          <p:nvPr/>
        </p:nvSpPr>
        <p:spPr>
          <a:xfrm>
            <a:off x="6162968" y="5151432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spiel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C92D511-EFE7-D452-6A5E-8348CB16FF36}"/>
              </a:ext>
            </a:extLst>
          </p:cNvPr>
          <p:cNvSpPr txBox="1"/>
          <p:nvPr/>
        </p:nvSpPr>
        <p:spPr>
          <a:xfrm>
            <a:off x="4230091" y="4074793"/>
            <a:ext cx="20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wohn</a:t>
            </a:r>
            <a:r>
              <a:rPr lang="de-DE" altLang="ja-JP" sz="4800" baseline="-25000" dirty="0">
                <a:solidFill>
                  <a:srgbClr val="00B0F0"/>
                </a:solidFill>
                <a:latin typeface="Franklin Gothic Medium"/>
                <a:ea typeface="游ゴシック" panose="020B0400000000000000" pitchFamily="50" charset="-128"/>
              </a:rPr>
              <a:t>en</a:t>
            </a:r>
            <a:endParaRPr lang="ja-JP" altLang="en-US" dirty="0">
              <a:solidFill>
                <a:srgbClr val="00B0F0"/>
              </a:solidFill>
            </a:endParaRPr>
          </a:p>
        </p:txBody>
      </p:sp>
      <p:pic>
        <p:nvPicPr>
          <p:cNvPr id="10" name="図 9" descr="テーブル&#10;&#10;自動的に生成された説明">
            <a:extLst>
              <a:ext uri="{FF2B5EF4-FFF2-40B4-BE49-F238E27FC236}">
                <a16:creationId xmlns:a16="http://schemas.microsoft.com/office/drawing/2014/main" id="{1C65FB52-070C-45FA-2047-BF02344E9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7" y="5301208"/>
            <a:ext cx="823022" cy="432048"/>
          </a:xfrm>
          <a:prstGeom prst="rect">
            <a:avLst/>
          </a:prstGeom>
        </p:spPr>
      </p:pic>
      <p:sp>
        <p:nvSpPr>
          <p:cNvPr id="16" name="直方体 15">
            <a:extLst>
              <a:ext uri="{FF2B5EF4-FFF2-40B4-BE49-F238E27FC236}">
                <a16:creationId xmlns:a16="http://schemas.microsoft.com/office/drawing/2014/main" id="{0BE38F74-65D6-6DCE-E31D-825532FFCC97}"/>
              </a:ext>
            </a:extLst>
          </p:cNvPr>
          <p:cNvSpPr/>
          <p:nvPr/>
        </p:nvSpPr>
        <p:spPr>
          <a:xfrm>
            <a:off x="10560497" y="5121914"/>
            <a:ext cx="864096" cy="792088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0134BF-062B-05AB-B787-5A7FFA163D6A}"/>
              </a:ext>
            </a:extLst>
          </p:cNvPr>
          <p:cNvSpPr/>
          <p:nvPr/>
        </p:nvSpPr>
        <p:spPr>
          <a:xfrm>
            <a:off x="1487488" y="3856692"/>
            <a:ext cx="6552728" cy="23806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3B79B8-80F7-E2B4-B707-4AE4C6339668}"/>
              </a:ext>
            </a:extLst>
          </p:cNvPr>
          <p:cNvSpPr txBox="1"/>
          <p:nvPr/>
        </p:nvSpPr>
        <p:spPr>
          <a:xfrm>
            <a:off x="335360" y="6237312"/>
            <a:ext cx="3111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5346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2C878998-766F-9E24-7435-1E06708A3C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0" y="418516"/>
            <a:ext cx="12099595" cy="317366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866F98-E77D-5C8F-80A4-4AB1CDF7C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31504" y="3933056"/>
            <a:ext cx="8496944" cy="1368152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C8F5E5-F440-96B4-DD50-2E670304D65A}"/>
              </a:ext>
            </a:extLst>
          </p:cNvPr>
          <p:cNvSpPr txBox="1"/>
          <p:nvPr/>
        </p:nvSpPr>
        <p:spPr>
          <a:xfrm flipH="1">
            <a:off x="5807968" y="4437112"/>
            <a:ext cx="64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↘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AEC86F-B7CE-3967-411C-A0A46F0127B8}"/>
              </a:ext>
            </a:extLst>
          </p:cNvPr>
          <p:cNvSpPr txBox="1"/>
          <p:nvPr/>
        </p:nvSpPr>
        <p:spPr>
          <a:xfrm flipH="1">
            <a:off x="8004214" y="4355522"/>
            <a:ext cx="64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↘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C04A12-A807-56A4-9DDE-B798D19293A3}"/>
              </a:ext>
            </a:extLst>
          </p:cNvPr>
          <p:cNvSpPr txBox="1"/>
          <p:nvPr/>
        </p:nvSpPr>
        <p:spPr>
          <a:xfrm flipH="1">
            <a:off x="3215680" y="4365104"/>
            <a:ext cx="64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>
                <a:latin typeface="メイリオ" panose="020B0604030504040204" pitchFamily="50" charset="-128"/>
                <a:ea typeface="メイリオ" panose="020B0604030504040204" pitchFamily="50" charset="-128"/>
              </a:rPr>
              <a:t>↘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9ACBD8-93B4-F672-C93A-E50A66A2F159}"/>
              </a:ext>
            </a:extLst>
          </p:cNvPr>
          <p:cNvSpPr txBox="1"/>
          <p:nvPr/>
        </p:nvSpPr>
        <p:spPr>
          <a:xfrm flipH="1">
            <a:off x="2063552" y="4509120"/>
            <a:ext cx="64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>
                <a:latin typeface="メイリオ" panose="020B0604030504040204" pitchFamily="50" charset="-128"/>
                <a:ea typeface="メイリオ" panose="020B0604030504040204" pitchFamily="50" charset="-128"/>
              </a:rPr>
              <a:t>↘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7A8044-3420-B6A5-FAD1-259CEF24170F}"/>
              </a:ext>
            </a:extLst>
          </p:cNvPr>
          <p:cNvSpPr txBox="1"/>
          <p:nvPr/>
        </p:nvSpPr>
        <p:spPr>
          <a:xfrm>
            <a:off x="4583832" y="4365104"/>
            <a:ext cx="43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BCFDE5B-292E-B403-2878-EFF9642B1560}"/>
              </a:ext>
            </a:extLst>
          </p:cNvPr>
          <p:cNvSpPr txBox="1"/>
          <p:nvPr/>
        </p:nvSpPr>
        <p:spPr>
          <a:xfrm>
            <a:off x="6845300" y="4404877"/>
            <a:ext cx="504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↗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F1BDD7-BE40-78AD-12BD-D6618C7AA7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3352" y="1844824"/>
            <a:ext cx="28803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014">
            <a:hlinkClick r:id="" action="ppaction://media"/>
            <a:extLst>
              <a:ext uri="{FF2B5EF4-FFF2-40B4-BE49-F238E27FC236}">
                <a16:creationId xmlns:a16="http://schemas.microsoft.com/office/drawing/2014/main" id="{C167D005-C445-AEF9-BFD4-576D1BF8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322" y="1598948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594820-4304-A7A9-D6D9-1C981680F3F2}"/>
              </a:ext>
            </a:extLst>
          </p:cNvPr>
          <p:cNvSpPr txBox="1"/>
          <p:nvPr/>
        </p:nvSpPr>
        <p:spPr>
          <a:xfrm>
            <a:off x="9120336" y="4437112"/>
            <a:ext cx="43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EBB865A-11A3-6504-7F0A-A6FA656D5025}"/>
              </a:ext>
            </a:extLst>
          </p:cNvPr>
          <p:cNvSpPr txBox="1"/>
          <p:nvPr/>
        </p:nvSpPr>
        <p:spPr>
          <a:xfrm>
            <a:off x="263352" y="6237312"/>
            <a:ext cx="360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1759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A19542-3DAA-4ED7-8892-A03F1BB823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67608" y="11663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私は　今　ミュンヘンに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住んでいる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CC7933-04FF-45C9-9C8F-B4F46C5A05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7256" y="2380343"/>
            <a:ext cx="85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今　   私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は   ミュンヘン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に　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住んで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いる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0EBF82F-2ECF-4C50-B109-15A7D837C5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5600" y="4581128"/>
            <a:ext cx="871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ミュンヘンに　私は　今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住んでいる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E15FA3-6D3F-4F34-99F0-68D9BAEC47EB}"/>
              </a:ext>
            </a:extLst>
          </p:cNvPr>
          <p:cNvSpPr txBox="1"/>
          <p:nvPr/>
        </p:nvSpPr>
        <p:spPr>
          <a:xfrm>
            <a:off x="2639616" y="764704"/>
            <a:ext cx="89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3437BA-7D5F-4F52-AAA8-7235485C5A22}"/>
              </a:ext>
            </a:extLst>
          </p:cNvPr>
          <p:cNvSpPr txBox="1"/>
          <p:nvPr/>
        </p:nvSpPr>
        <p:spPr>
          <a:xfrm>
            <a:off x="3791744" y="764704"/>
            <a:ext cx="1248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jetzt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6A46A7-82BF-4C8F-8AA2-215F5FDF00E2}"/>
              </a:ext>
            </a:extLst>
          </p:cNvPr>
          <p:cNvSpPr txBox="1"/>
          <p:nvPr/>
        </p:nvSpPr>
        <p:spPr>
          <a:xfrm>
            <a:off x="6816080" y="5157192"/>
            <a:ext cx="1270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jetzt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B756AC-1956-4124-B137-9A8914CB26F2}"/>
              </a:ext>
            </a:extLst>
          </p:cNvPr>
          <p:cNvSpPr txBox="1"/>
          <p:nvPr/>
        </p:nvSpPr>
        <p:spPr>
          <a:xfrm>
            <a:off x="5087888" y="764704"/>
            <a:ext cx="297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</a:t>
            </a:r>
            <a:r>
              <a:rPr kumimoji="1" lang="de-DE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E929B4-0702-4419-892B-5C41F8883274}"/>
              </a:ext>
            </a:extLst>
          </p:cNvPr>
          <p:cNvSpPr txBox="1"/>
          <p:nvPr/>
        </p:nvSpPr>
        <p:spPr>
          <a:xfrm>
            <a:off x="4799856" y="2924944"/>
            <a:ext cx="3528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in München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4E0F50-03BF-4056-B4F7-FD3E46EEE8BB}"/>
              </a:ext>
            </a:extLst>
          </p:cNvPr>
          <p:cNvSpPr txBox="1"/>
          <p:nvPr/>
        </p:nvSpPr>
        <p:spPr>
          <a:xfrm>
            <a:off x="2567608" y="2924944"/>
            <a:ext cx="1320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>
                <a:solidFill>
                  <a:prstClr val="black"/>
                </a:solidFill>
                <a:latin typeface="Franklin Gothic Medium"/>
              </a:rPr>
              <a:t>j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etzt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2343ADA-BCE6-43D4-805E-A1D0999BB3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80728"/>
            <a:ext cx="2495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語順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平叙文の語順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B2038B4-521F-493A-B1A9-1218BD12743B}"/>
              </a:ext>
            </a:extLst>
          </p:cNvPr>
          <p:cNvSpPr txBox="1"/>
          <p:nvPr/>
        </p:nvSpPr>
        <p:spPr>
          <a:xfrm>
            <a:off x="3863752" y="2924944"/>
            <a:ext cx="9358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74E444-B485-4D20-A10D-AC46408CDDEE}"/>
              </a:ext>
            </a:extLst>
          </p:cNvPr>
          <p:cNvSpPr txBox="1"/>
          <p:nvPr/>
        </p:nvSpPr>
        <p:spPr>
          <a:xfrm>
            <a:off x="5735960" y="5157192"/>
            <a:ext cx="1007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7172467-C521-49F1-8B10-30CAC4CC9EE4}"/>
              </a:ext>
            </a:extLst>
          </p:cNvPr>
          <p:cNvSpPr txBox="1"/>
          <p:nvPr/>
        </p:nvSpPr>
        <p:spPr>
          <a:xfrm>
            <a:off x="8112224" y="764704"/>
            <a:ext cx="216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5999DF6-F432-4F21-9F56-B128EE95FD9F}"/>
              </a:ext>
            </a:extLst>
          </p:cNvPr>
          <p:cNvSpPr txBox="1"/>
          <p:nvPr/>
        </p:nvSpPr>
        <p:spPr>
          <a:xfrm>
            <a:off x="8112224" y="2996952"/>
            <a:ext cx="2088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lang="en-US" altLang="ja-JP" sz="4400">
                <a:solidFill>
                  <a:srgbClr val="F99700"/>
                </a:solidFill>
                <a:latin typeface="Franklin Gothic Medium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31A37C4-2562-41F9-B9AC-098140ECF0AD}"/>
              </a:ext>
            </a:extLst>
          </p:cNvPr>
          <p:cNvSpPr txBox="1"/>
          <p:nvPr/>
        </p:nvSpPr>
        <p:spPr>
          <a:xfrm>
            <a:off x="8112224" y="5157192"/>
            <a:ext cx="2088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CAA707E-B0C7-4A1F-A6B3-B79B538E113E}"/>
              </a:ext>
            </a:extLst>
          </p:cNvPr>
          <p:cNvSpPr/>
          <p:nvPr/>
        </p:nvSpPr>
        <p:spPr>
          <a:xfrm>
            <a:off x="767408" y="6237312"/>
            <a:ext cx="180020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741EDAA-242E-4B1C-ADA7-FD686CB38256}"/>
              </a:ext>
            </a:extLst>
          </p:cNvPr>
          <p:cNvSpPr txBox="1"/>
          <p:nvPr/>
        </p:nvSpPr>
        <p:spPr>
          <a:xfrm>
            <a:off x="2495600" y="5157192"/>
            <a:ext cx="3024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 </a:t>
            </a:r>
            <a:r>
              <a:rPr kumimoji="1" lang="de-DE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C2AA3A2-F367-AE28-FFCE-AF6F1243D2D9}"/>
              </a:ext>
            </a:extLst>
          </p:cNvPr>
          <p:cNvSpPr/>
          <p:nvPr/>
        </p:nvSpPr>
        <p:spPr>
          <a:xfrm>
            <a:off x="8112224" y="836712"/>
            <a:ext cx="20162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グラフィックス 3" descr="教室 単色塗りつぶし">
            <a:hlinkClick r:id="rId2" action="ppaction://hlinksldjump"/>
            <a:extLst>
              <a:ext uri="{FF2B5EF4-FFF2-40B4-BE49-F238E27FC236}">
                <a16:creationId xmlns:a16="http://schemas.microsoft.com/office/drawing/2014/main" id="{F77DE953-F564-B4AD-5B8D-60694E6B12E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6" y="116632"/>
            <a:ext cx="648072" cy="64633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51CED1-8036-1FBC-A037-AB5FCB8A9476}"/>
              </a:ext>
            </a:extLst>
          </p:cNvPr>
          <p:cNvSpPr txBox="1"/>
          <p:nvPr/>
        </p:nvSpPr>
        <p:spPr>
          <a:xfrm>
            <a:off x="2567608" y="1556792"/>
            <a:ext cx="84969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  </a:t>
            </a: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jetzt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de-DE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</a:t>
            </a:r>
            <a:r>
              <a:rPr kumimoji="1" lang="de-DE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de-DE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München.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F0E381D-85D0-06DC-E0F0-F7D123249969}"/>
              </a:ext>
            </a:extLst>
          </p:cNvPr>
          <p:cNvSpPr txBox="1"/>
          <p:nvPr/>
        </p:nvSpPr>
        <p:spPr>
          <a:xfrm>
            <a:off x="2567608" y="3717032"/>
            <a:ext cx="71287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Jetzt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ich in M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ünchen.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7F1D032-D811-2978-07F8-AA2F59EF92A0}"/>
              </a:ext>
            </a:extLst>
          </p:cNvPr>
          <p:cNvSpPr/>
          <p:nvPr/>
        </p:nvSpPr>
        <p:spPr>
          <a:xfrm>
            <a:off x="3791744" y="836712"/>
            <a:ext cx="115212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F5BAFEC2-1A40-6F8B-FAEE-A7B627E673BA}"/>
              </a:ext>
            </a:extLst>
          </p:cNvPr>
          <p:cNvSpPr/>
          <p:nvPr/>
        </p:nvSpPr>
        <p:spPr>
          <a:xfrm>
            <a:off x="5087888" y="836712"/>
            <a:ext cx="288032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60FB4B3-9A22-D76A-3255-2DB188DDB3E3}"/>
              </a:ext>
            </a:extLst>
          </p:cNvPr>
          <p:cNvSpPr/>
          <p:nvPr/>
        </p:nvSpPr>
        <p:spPr>
          <a:xfrm>
            <a:off x="2711624" y="836712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5C57DAB-C1E2-51C0-1304-2B24E7CFF451}"/>
              </a:ext>
            </a:extLst>
          </p:cNvPr>
          <p:cNvSpPr/>
          <p:nvPr/>
        </p:nvSpPr>
        <p:spPr>
          <a:xfrm>
            <a:off x="2639616" y="1628800"/>
            <a:ext cx="74168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E25B5A5-D517-F965-4233-AAAFC9E00509}"/>
              </a:ext>
            </a:extLst>
          </p:cNvPr>
          <p:cNvSpPr/>
          <p:nvPr/>
        </p:nvSpPr>
        <p:spPr>
          <a:xfrm>
            <a:off x="2567608" y="3861048"/>
            <a:ext cx="74168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56F42D3-CF26-7859-BA48-46E1A5F851DF}"/>
              </a:ext>
            </a:extLst>
          </p:cNvPr>
          <p:cNvSpPr/>
          <p:nvPr/>
        </p:nvSpPr>
        <p:spPr>
          <a:xfrm>
            <a:off x="3935760" y="2996952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A6A7328-79FD-B283-9B9F-CA0A365D5144}"/>
              </a:ext>
            </a:extLst>
          </p:cNvPr>
          <p:cNvSpPr/>
          <p:nvPr/>
        </p:nvSpPr>
        <p:spPr>
          <a:xfrm>
            <a:off x="2567608" y="2996952"/>
            <a:ext cx="115212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B739A27-D798-5E82-EB9B-A4D0172285B9}"/>
              </a:ext>
            </a:extLst>
          </p:cNvPr>
          <p:cNvSpPr/>
          <p:nvPr/>
        </p:nvSpPr>
        <p:spPr>
          <a:xfrm>
            <a:off x="5015880" y="2996952"/>
            <a:ext cx="288032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2A0FF91-01C4-DEFF-45F8-2B74BB8A4CA2}"/>
              </a:ext>
            </a:extLst>
          </p:cNvPr>
          <p:cNvSpPr/>
          <p:nvPr/>
        </p:nvSpPr>
        <p:spPr>
          <a:xfrm>
            <a:off x="8112224" y="2996952"/>
            <a:ext cx="20162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C13A3A1-048A-A4C9-A776-08B72B6AA024}"/>
              </a:ext>
            </a:extLst>
          </p:cNvPr>
          <p:cNvSpPr txBox="1"/>
          <p:nvPr/>
        </p:nvSpPr>
        <p:spPr>
          <a:xfrm>
            <a:off x="2495600" y="5877272"/>
            <a:ext cx="7416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4400">
                <a:solidFill>
                  <a:prstClr val="black"/>
                </a:solidFill>
                <a:latin typeface="Franklin Gothic Medium"/>
              </a:rPr>
              <a:t>I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 München 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ich jet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zt .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77CEDC52-12BA-B2D1-BB58-5E64A3514617}"/>
              </a:ext>
            </a:extLst>
          </p:cNvPr>
          <p:cNvSpPr/>
          <p:nvPr/>
        </p:nvSpPr>
        <p:spPr>
          <a:xfrm>
            <a:off x="5807968" y="52292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A829A4D-AADF-83DB-5A90-C040D6BD7FF2}"/>
              </a:ext>
            </a:extLst>
          </p:cNvPr>
          <p:cNvSpPr/>
          <p:nvPr/>
        </p:nvSpPr>
        <p:spPr>
          <a:xfrm>
            <a:off x="6888088" y="5229200"/>
            <a:ext cx="115212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CE81747-5C0B-E217-145C-A2DC3110934A}"/>
              </a:ext>
            </a:extLst>
          </p:cNvPr>
          <p:cNvSpPr/>
          <p:nvPr/>
        </p:nvSpPr>
        <p:spPr>
          <a:xfrm>
            <a:off x="8184232" y="5229200"/>
            <a:ext cx="19442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0BCF8729-EE19-58CA-3782-E862F6A560F9}"/>
              </a:ext>
            </a:extLst>
          </p:cNvPr>
          <p:cNvSpPr/>
          <p:nvPr/>
        </p:nvSpPr>
        <p:spPr>
          <a:xfrm>
            <a:off x="2567608" y="5229200"/>
            <a:ext cx="288032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E2825BCC-CADD-3F7E-0D99-33A04EAB5BEC}"/>
              </a:ext>
            </a:extLst>
          </p:cNvPr>
          <p:cNvSpPr/>
          <p:nvPr/>
        </p:nvSpPr>
        <p:spPr>
          <a:xfrm>
            <a:off x="2567608" y="6021288"/>
            <a:ext cx="74168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D54146-1525-4316-8549-94FFCA6E55FC}"/>
              </a:ext>
            </a:extLst>
          </p:cNvPr>
          <p:cNvSpPr txBox="1"/>
          <p:nvPr/>
        </p:nvSpPr>
        <p:spPr>
          <a:xfrm>
            <a:off x="225658" y="6218148"/>
            <a:ext cx="43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384147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9A1CCE-D768-4D59-BCED-C72D9B04F189}"/>
              </a:ext>
            </a:extLst>
          </p:cNvPr>
          <p:cNvSpPr txBox="1"/>
          <p:nvPr/>
        </p:nvSpPr>
        <p:spPr>
          <a:xfrm rot="10800000" flipV="1">
            <a:off x="3575720" y="764704"/>
            <a:ext cx="109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D3E887-E1BC-48C6-ADF4-F4BBB340A2B5}"/>
              </a:ext>
            </a:extLst>
          </p:cNvPr>
          <p:cNvSpPr txBox="1"/>
          <p:nvPr/>
        </p:nvSpPr>
        <p:spPr>
          <a:xfrm>
            <a:off x="4799856" y="764704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</a:t>
            </a:r>
            <a:r>
              <a:rPr kumimoji="1" lang="de-DE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5C05CB-2E02-49DA-9A58-996A156373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64285" y="90962"/>
            <a:ext cx="673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私は　ミュンヘンに    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住む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3CF40A-16BD-45A1-8203-9A20F771EB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03712" y="234888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どこに　君は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住む   の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2C1D5F-FE55-4EC7-B9AD-439E1EF07229}"/>
              </a:ext>
            </a:extLst>
          </p:cNvPr>
          <p:cNvSpPr txBox="1"/>
          <p:nvPr/>
        </p:nvSpPr>
        <p:spPr>
          <a:xfrm>
            <a:off x="3575720" y="2564904"/>
            <a:ext cx="1178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</a:t>
            </a:r>
            <a:r>
              <a:rPr kumimoji="1" lang="ja-JP" alt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BAC6FA-4897-488F-A36E-9E86514EE7C2}"/>
              </a:ext>
            </a:extLst>
          </p:cNvPr>
          <p:cNvSpPr txBox="1"/>
          <p:nvPr/>
        </p:nvSpPr>
        <p:spPr>
          <a:xfrm>
            <a:off x="5303912" y="2924944"/>
            <a:ext cx="96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D19CD5-D441-472D-960C-C20F0CA706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47728" y="42930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君は　ミュンヘンに　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住む     の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9BAD55-2E33-4C4F-BD7B-2895753F7CD1}"/>
              </a:ext>
            </a:extLst>
          </p:cNvPr>
          <p:cNvSpPr txBox="1"/>
          <p:nvPr/>
        </p:nvSpPr>
        <p:spPr>
          <a:xfrm>
            <a:off x="3647728" y="4797152"/>
            <a:ext cx="793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4C2565-EE20-4F9D-8C15-B23215416725}"/>
              </a:ext>
            </a:extLst>
          </p:cNvPr>
          <p:cNvSpPr txBox="1"/>
          <p:nvPr/>
        </p:nvSpPr>
        <p:spPr>
          <a:xfrm>
            <a:off x="4871864" y="4797152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</a:t>
            </a:r>
            <a:r>
              <a:rPr kumimoji="1" lang="de-DE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de-DE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4F1406-5CCA-4CAD-B9AB-BFA6C26FED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28" y="9087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平叙文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8618BE-DA33-47DD-A0B1-1FBFF6482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7328" y="2420888"/>
            <a:ext cx="232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補足疑問文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3331914-3B1B-4339-B702-750F2EE476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740" y="4221088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決定疑問文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48C548D-3A91-4D63-8697-0F75EA01E270}"/>
              </a:ext>
            </a:extLst>
          </p:cNvPr>
          <p:cNvSpPr txBox="1"/>
          <p:nvPr/>
        </p:nvSpPr>
        <p:spPr>
          <a:xfrm>
            <a:off x="8256240" y="4797152"/>
            <a:ext cx="2088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5CF4B67-640D-438D-A065-4DC9234451B9}"/>
              </a:ext>
            </a:extLst>
          </p:cNvPr>
          <p:cNvSpPr txBox="1"/>
          <p:nvPr/>
        </p:nvSpPr>
        <p:spPr>
          <a:xfrm>
            <a:off x="6600056" y="2924944"/>
            <a:ext cx="2074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1FDEDC3-E1D1-4D57-8C81-0EA02E2D9ADF}"/>
              </a:ext>
            </a:extLst>
          </p:cNvPr>
          <p:cNvSpPr txBox="1"/>
          <p:nvPr/>
        </p:nvSpPr>
        <p:spPr>
          <a:xfrm>
            <a:off x="8256240" y="764704"/>
            <a:ext cx="2286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C02077-A25E-EFEA-5F4B-70449A6347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028" y="214073"/>
            <a:ext cx="1296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語順</a:t>
            </a:r>
            <a:r>
              <a:rPr lang="en-US" altLang="ja-JP" sz="2800" dirty="0">
                <a:solidFill>
                  <a:prstClr val="black"/>
                </a:solidFill>
                <a:latin typeface="Franklin Gothic Medium"/>
              </a:rPr>
              <a:t>Ⅱ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521ADD8-E01B-5D2D-C4AA-C26E1BF6C219}"/>
              </a:ext>
            </a:extLst>
          </p:cNvPr>
          <p:cNvSpPr/>
          <p:nvPr/>
        </p:nvSpPr>
        <p:spPr>
          <a:xfrm>
            <a:off x="3503712" y="836712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FCA10F3-4053-2B96-7FF8-3AB0FF1AB7B8}"/>
              </a:ext>
            </a:extLst>
          </p:cNvPr>
          <p:cNvSpPr/>
          <p:nvPr/>
        </p:nvSpPr>
        <p:spPr>
          <a:xfrm>
            <a:off x="4799856" y="83671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A42CA6A-2DEA-EA13-F3FF-93598EBDA764}"/>
              </a:ext>
            </a:extLst>
          </p:cNvPr>
          <p:cNvSpPr/>
          <p:nvPr/>
        </p:nvSpPr>
        <p:spPr>
          <a:xfrm>
            <a:off x="7824192" y="83671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1B04613-3017-B2BE-6BE5-6A125C689718}"/>
              </a:ext>
            </a:extLst>
          </p:cNvPr>
          <p:cNvSpPr/>
          <p:nvPr/>
        </p:nvSpPr>
        <p:spPr>
          <a:xfrm>
            <a:off x="3503712" y="2996952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hlinkClick r:id="rId3" action="ppaction://hlinksldjump"/>
            <a:extLst>
              <a:ext uri="{FF2B5EF4-FFF2-40B4-BE49-F238E27FC236}">
                <a16:creationId xmlns:a16="http://schemas.microsoft.com/office/drawing/2014/main" id="{3EB70BCF-E8DE-C9C6-A59A-08C4B6FB20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29" y="155242"/>
            <a:ext cx="666099" cy="68147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1CA1CE6-A809-CC95-B6D3-1DB9C0838C81}"/>
              </a:ext>
            </a:extLst>
          </p:cNvPr>
          <p:cNvSpPr txBox="1"/>
          <p:nvPr/>
        </p:nvSpPr>
        <p:spPr>
          <a:xfrm>
            <a:off x="3575720" y="1484784"/>
            <a:ext cx="6264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>
                <a:solidFill>
                  <a:prstClr val="black"/>
                </a:solidFill>
                <a:latin typeface="Franklin Gothic Medium"/>
              </a:rPr>
              <a:t>Ich  </a:t>
            </a:r>
            <a:r>
              <a:rPr lang="en-US" altLang="ja-JP" sz="4400">
                <a:solidFill>
                  <a:srgbClr val="00B0F0"/>
                </a:solidFill>
                <a:latin typeface="Franklin Gothic Medium"/>
              </a:rPr>
              <a:t>wohn</a:t>
            </a:r>
            <a:r>
              <a:rPr lang="en-US" altLang="ja-JP" sz="4400">
                <a:solidFill>
                  <a:schemeClr val="accent1"/>
                </a:solidFill>
                <a:latin typeface="Franklin Gothic Medium"/>
              </a:rPr>
              <a:t>e</a:t>
            </a:r>
            <a:r>
              <a:rPr lang="en-US" altLang="ja-JP" sz="4400">
                <a:solidFill>
                  <a:prstClr val="black"/>
                </a:solidFill>
                <a:latin typeface="Franklin Gothic Medium"/>
              </a:rPr>
              <a:t>  in 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 .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94B549D-89D8-574A-A5E1-DB9AD30B97C1}"/>
              </a:ext>
            </a:extLst>
          </p:cNvPr>
          <p:cNvSpPr txBox="1"/>
          <p:nvPr/>
        </p:nvSpPr>
        <p:spPr>
          <a:xfrm>
            <a:off x="3575720" y="3573016"/>
            <a:ext cx="43204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st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du ?</a:t>
            </a:r>
            <a:endParaRPr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3F18144-7F0D-F9C6-5218-70311BFCD7BC}"/>
              </a:ext>
            </a:extLst>
          </p:cNvPr>
          <p:cNvSpPr/>
          <p:nvPr/>
        </p:nvSpPr>
        <p:spPr>
          <a:xfrm>
            <a:off x="3503712" y="1556792"/>
            <a:ext cx="71287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D1B921E-DDED-1D01-C9C7-3930F292841B}"/>
              </a:ext>
            </a:extLst>
          </p:cNvPr>
          <p:cNvSpPr/>
          <p:nvPr/>
        </p:nvSpPr>
        <p:spPr>
          <a:xfrm>
            <a:off x="5159896" y="2996952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6B86EE2-A428-B990-165F-6EC7653C9E4D}"/>
              </a:ext>
            </a:extLst>
          </p:cNvPr>
          <p:cNvSpPr/>
          <p:nvPr/>
        </p:nvSpPr>
        <p:spPr>
          <a:xfrm>
            <a:off x="6456040" y="299695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6922F70-96C4-12EB-BC25-AB912AB494B5}"/>
              </a:ext>
            </a:extLst>
          </p:cNvPr>
          <p:cNvSpPr/>
          <p:nvPr/>
        </p:nvSpPr>
        <p:spPr>
          <a:xfrm>
            <a:off x="3503712" y="3645024"/>
            <a:ext cx="71287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58CF6AE-30D1-D245-E862-5502B05F13BD}"/>
              </a:ext>
            </a:extLst>
          </p:cNvPr>
          <p:cNvSpPr txBox="1"/>
          <p:nvPr/>
        </p:nvSpPr>
        <p:spPr>
          <a:xfrm>
            <a:off x="3575720" y="5733256"/>
            <a:ext cx="69127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st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du  in </a:t>
            </a: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München ?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EEDCD26-C75C-9A66-8AED-AC4511EED3FA}"/>
              </a:ext>
            </a:extLst>
          </p:cNvPr>
          <p:cNvSpPr/>
          <p:nvPr/>
        </p:nvSpPr>
        <p:spPr>
          <a:xfrm>
            <a:off x="3503712" y="4941168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80CFC35-FDD8-88CB-DB65-20EA7AF38735}"/>
              </a:ext>
            </a:extLst>
          </p:cNvPr>
          <p:cNvSpPr/>
          <p:nvPr/>
        </p:nvSpPr>
        <p:spPr>
          <a:xfrm>
            <a:off x="4871864" y="4941168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B4FEA40-EC8E-8E03-2815-EC0D67A66D73}"/>
              </a:ext>
            </a:extLst>
          </p:cNvPr>
          <p:cNvSpPr/>
          <p:nvPr/>
        </p:nvSpPr>
        <p:spPr>
          <a:xfrm>
            <a:off x="7824192" y="4941168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647C23D-FF64-A229-F74F-5F4241838F20}"/>
              </a:ext>
            </a:extLst>
          </p:cNvPr>
          <p:cNvSpPr/>
          <p:nvPr/>
        </p:nvSpPr>
        <p:spPr>
          <a:xfrm>
            <a:off x="3503712" y="5805264"/>
            <a:ext cx="71287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36B5E3-6458-B1F9-CCD2-7405BCC9B730}"/>
              </a:ext>
            </a:extLst>
          </p:cNvPr>
          <p:cNvSpPr txBox="1"/>
          <p:nvPr/>
        </p:nvSpPr>
        <p:spPr>
          <a:xfrm>
            <a:off x="551384" y="6309320"/>
            <a:ext cx="4072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779803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75520" y="825966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（来る）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/>
          <p:nvPr/>
        </p:nvSpPr>
        <p:spPr>
          <a:xfrm>
            <a:off x="4583832" y="3326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/>
          <p:nvPr/>
        </p:nvSpPr>
        <p:spPr>
          <a:xfrm>
            <a:off x="6096000" y="3326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0E00DB-B0B5-4C96-BB5B-804EEC67CBB3}"/>
              </a:ext>
            </a:extLst>
          </p:cNvPr>
          <p:cNvSpPr/>
          <p:nvPr/>
        </p:nvSpPr>
        <p:spPr>
          <a:xfrm>
            <a:off x="4439816" y="404664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85DF1D0-BCBD-4CB3-B7BC-9082DED811FB}"/>
              </a:ext>
            </a:extLst>
          </p:cNvPr>
          <p:cNvSpPr/>
          <p:nvPr/>
        </p:nvSpPr>
        <p:spPr>
          <a:xfrm>
            <a:off x="6168008" y="332656"/>
            <a:ext cx="8640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508863E2-5331-49BF-A930-968A9C214BC7}"/>
                  </a:ext>
                </a:extLst>
              </p14:cNvPr>
              <p14:cNvContentPartPr/>
              <p14:nvPr/>
            </p14:nvContentPartPr>
            <p14:xfrm>
              <a:off x="484035" y="5858554"/>
              <a:ext cx="19080" cy="1476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508863E2-5331-49BF-A930-968A9C214B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395" y="5849554"/>
                <a:ext cx="36720" cy="32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469F767-EEE5-4317-B3DC-A5FE2E93ACD2}"/>
              </a:ext>
            </a:extLst>
          </p:cNvPr>
          <p:cNvSpPr/>
          <p:nvPr/>
        </p:nvSpPr>
        <p:spPr>
          <a:xfrm>
            <a:off x="4655840" y="177281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CD08DCE-E377-459B-92B8-5066DD0C8DAE}"/>
              </a:ext>
            </a:extLst>
          </p:cNvPr>
          <p:cNvSpPr/>
          <p:nvPr/>
        </p:nvSpPr>
        <p:spPr>
          <a:xfrm>
            <a:off x="4655840" y="3284984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9AE8D9-9F69-4358-99A6-263E66B523F1}"/>
              </a:ext>
            </a:extLst>
          </p:cNvPr>
          <p:cNvSpPr/>
          <p:nvPr/>
        </p:nvSpPr>
        <p:spPr>
          <a:xfrm>
            <a:off x="4655840" y="4725144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10D3A89-3240-4143-B876-CC6249134506}"/>
              </a:ext>
            </a:extLst>
          </p:cNvPr>
          <p:cNvSpPr/>
          <p:nvPr/>
        </p:nvSpPr>
        <p:spPr>
          <a:xfrm>
            <a:off x="9366447" y="1825097"/>
            <a:ext cx="72008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183B38-D67F-4C96-BEF7-15C854B9438E}"/>
              </a:ext>
            </a:extLst>
          </p:cNvPr>
          <p:cNvSpPr/>
          <p:nvPr/>
        </p:nvSpPr>
        <p:spPr>
          <a:xfrm>
            <a:off x="9480376" y="3284984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114DE67-C861-4214-83C5-5DF98399217C}"/>
              </a:ext>
            </a:extLst>
          </p:cNvPr>
          <p:cNvSpPr/>
          <p:nvPr/>
        </p:nvSpPr>
        <p:spPr>
          <a:xfrm>
            <a:off x="9480376" y="4797152"/>
            <a:ext cx="6480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A4EC7A6-4FA9-46E6-9FC7-DB625514C051}"/>
              </a:ext>
            </a:extLst>
          </p:cNvPr>
          <p:cNvSpPr/>
          <p:nvPr/>
        </p:nvSpPr>
        <p:spPr>
          <a:xfrm>
            <a:off x="6960096" y="6237312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" name="グラフィックス 2" descr="チェックリスト 枠線">
            <a:extLst>
              <a:ext uri="{FF2B5EF4-FFF2-40B4-BE49-F238E27FC236}">
                <a16:creationId xmlns:a16="http://schemas.microsoft.com/office/drawing/2014/main" id="{102681BC-87DD-1D8A-1F07-14516CE967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336" y="116632"/>
            <a:ext cx="788996" cy="7889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5D327B4-85AC-DB93-D097-9D197BA82F7E}"/>
              </a:ext>
            </a:extLst>
          </p:cNvPr>
          <p:cNvSpPr txBox="1"/>
          <p:nvPr/>
        </p:nvSpPr>
        <p:spPr>
          <a:xfrm>
            <a:off x="4943872" y="332656"/>
            <a:ext cx="766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54A74C-AB18-7158-9AD0-83E92E48460C}"/>
              </a:ext>
            </a:extLst>
          </p:cNvPr>
          <p:cNvSpPr txBox="1"/>
          <p:nvPr/>
        </p:nvSpPr>
        <p:spPr>
          <a:xfrm>
            <a:off x="6240016" y="332656"/>
            <a:ext cx="694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6B4A3B7-6DC7-56F9-8F25-B80175E42DC4}"/>
              </a:ext>
            </a:extLst>
          </p:cNvPr>
          <p:cNvSpPr/>
          <p:nvPr/>
        </p:nvSpPr>
        <p:spPr>
          <a:xfrm>
            <a:off x="5015880" y="332656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CB52353-CAE4-7E07-E40E-5EB6910AEC74}"/>
              </a:ext>
            </a:extLst>
          </p:cNvPr>
          <p:cNvSpPr/>
          <p:nvPr/>
        </p:nvSpPr>
        <p:spPr>
          <a:xfrm>
            <a:off x="6312024" y="332656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072D245-DF71-2DE8-09D8-D1E91F3CCABD}"/>
              </a:ext>
            </a:extLst>
          </p:cNvPr>
          <p:cNvSpPr/>
          <p:nvPr/>
        </p:nvSpPr>
        <p:spPr>
          <a:xfrm>
            <a:off x="7032104" y="1052736"/>
            <a:ext cx="122413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2E7721F9-9813-37BC-6DE9-E3DAD72CBA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1464" y="5445223"/>
            <a:ext cx="1656184" cy="849337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sie</a:t>
            </a:r>
            <a:r>
              <a:rPr lang="ja-JP" altLang="en-US" dirty="0"/>
              <a:t>（彼女）</a:t>
            </a:r>
            <a:endParaRPr lang="en-US" altLang="ja-JP" dirty="0"/>
          </a:p>
          <a:p>
            <a:r>
              <a:rPr lang="ja-JP" altLang="en-US" dirty="0"/>
              <a:t>  </a:t>
            </a:r>
            <a:r>
              <a:rPr lang="en-US" altLang="ja-JP" dirty="0"/>
              <a:t>e</a:t>
            </a:r>
            <a:r>
              <a:rPr kumimoji="1" lang="en-US" altLang="ja-JP" dirty="0"/>
              <a:t>s (</a:t>
            </a:r>
            <a:r>
              <a:rPr kumimoji="1" lang="ja-JP" altLang="en-US" dirty="0"/>
              <a:t>それ</a:t>
            </a:r>
            <a:r>
              <a:rPr kumimoji="1" lang="en-US" altLang="ja-JP" dirty="0"/>
              <a:t>) 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DFCD541-69A5-3483-34A8-FF9B42DB06F0}"/>
              </a:ext>
            </a:extLst>
          </p:cNvPr>
          <p:cNvSpPr txBox="1"/>
          <p:nvPr/>
        </p:nvSpPr>
        <p:spPr>
          <a:xfrm>
            <a:off x="335360" y="6237312"/>
            <a:ext cx="384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475987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9AD057-1382-4A24-7372-A427D8DAC5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59496" y="3789040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8E4E138-EEAE-746F-DAD6-31797A924B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1245516" y="0"/>
            <a:ext cx="9534157" cy="6858000"/>
          </a:xfrm>
          <a:prstGeom prst="rect">
            <a:avLst/>
          </a:prstGeom>
        </p:spPr>
      </p:pic>
      <p:pic>
        <p:nvPicPr>
          <p:cNvPr id="12" name="図 11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CF423949-2156-E192-9597-FDE19C1225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2" t="18769" r="33491" b="7795"/>
          <a:stretch/>
        </p:blipFill>
        <p:spPr>
          <a:xfrm>
            <a:off x="11384888" y="4952293"/>
            <a:ext cx="363739" cy="564939"/>
          </a:xfrm>
          <a:prstGeom prst="rect">
            <a:avLst/>
          </a:prstGeom>
        </p:spPr>
      </p:pic>
      <p:sp>
        <p:nvSpPr>
          <p:cNvPr id="2" name="直方体 1">
            <a:extLst>
              <a:ext uri="{FF2B5EF4-FFF2-40B4-BE49-F238E27FC236}">
                <a16:creationId xmlns:a16="http://schemas.microsoft.com/office/drawing/2014/main" id="{F217614B-0B27-5721-C2F4-52D1F3F9917D}"/>
              </a:ext>
            </a:extLst>
          </p:cNvPr>
          <p:cNvSpPr/>
          <p:nvPr/>
        </p:nvSpPr>
        <p:spPr>
          <a:xfrm>
            <a:off x="10980782" y="4838718"/>
            <a:ext cx="864096" cy="792088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FA14C24-CCCC-E086-C9E8-30CF5DE693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5488" y="3795476"/>
            <a:ext cx="158400" cy="357120"/>
            <a:chOff x="1775488" y="3795476"/>
            <a:chExt cx="158400" cy="35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71766E21-6617-E6FC-4DD1-8C206C2BABF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910848" y="4078076"/>
                <a:ext cx="360" cy="36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71766E21-6617-E6FC-4DD1-8C206C2BABF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48208" y="401543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84599811-D44B-D446-2AC7-F4D1FD6B8EF1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910848" y="4078076"/>
                <a:ext cx="360" cy="36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84599811-D44B-D446-2AC7-F4D1FD6B8EF1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48208" y="401543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インク 9">
                  <a:extLst>
                    <a:ext uri="{FF2B5EF4-FFF2-40B4-BE49-F238E27FC236}">
                      <a16:creationId xmlns:a16="http://schemas.microsoft.com/office/drawing/2014/main" id="{891EC2E5-3963-580A-7ABB-785349261AE4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775488" y="3795476"/>
                <a:ext cx="158400" cy="357120"/>
              </p14:xfrm>
            </p:contentPart>
          </mc:Choice>
          <mc:Fallback xmlns="">
            <p:pic>
              <p:nvPicPr>
                <p:cNvPr id="10" name="インク 9">
                  <a:extLst>
                    <a:ext uri="{FF2B5EF4-FFF2-40B4-BE49-F238E27FC236}">
                      <a16:creationId xmlns:a16="http://schemas.microsoft.com/office/drawing/2014/main" id="{891EC2E5-3963-580A-7ABB-785349261AE4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12848" y="3732836"/>
                  <a:ext cx="284040" cy="482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010">
            <a:hlinkClick r:id="" action="ppaction://media"/>
            <a:extLst>
              <a:ext uri="{FF2B5EF4-FFF2-40B4-BE49-F238E27FC236}">
                <a16:creationId xmlns:a16="http://schemas.microsoft.com/office/drawing/2014/main" id="{E92EE5D1-9184-C132-A350-ACECFF5B4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686" y="3746196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4D27FC-4D35-59AE-AED6-2347933C375C}"/>
              </a:ext>
            </a:extLst>
          </p:cNvPr>
          <p:cNvSpPr txBox="1">
            <a:spLocks/>
          </p:cNvSpPr>
          <p:nvPr/>
        </p:nvSpPr>
        <p:spPr>
          <a:xfrm rot="5400000">
            <a:off x="282007" y="6290665"/>
            <a:ext cx="527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7440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6470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（住む）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/>
          <p:nvPr/>
        </p:nvSpPr>
        <p:spPr>
          <a:xfrm>
            <a:off x="4367808" y="26064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/>
          <p:nvPr/>
        </p:nvSpPr>
        <p:spPr>
          <a:xfrm>
            <a:off x="5375920" y="26064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E8F4E4-57CF-4CD3-8FDD-2D5299CD8D4D}"/>
              </a:ext>
            </a:extLst>
          </p:cNvPr>
          <p:cNvSpPr/>
          <p:nvPr/>
        </p:nvSpPr>
        <p:spPr>
          <a:xfrm>
            <a:off x="8256240" y="16288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051C25-D707-4C14-AF47-AF8251B6C78C}"/>
              </a:ext>
            </a:extLst>
          </p:cNvPr>
          <p:cNvSpPr/>
          <p:nvPr/>
        </p:nvSpPr>
        <p:spPr>
          <a:xfrm>
            <a:off x="3791744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244747-B77E-48DF-A8D7-E7B5BB8504CD}"/>
              </a:ext>
            </a:extLst>
          </p:cNvPr>
          <p:cNvSpPr/>
          <p:nvPr/>
        </p:nvSpPr>
        <p:spPr>
          <a:xfrm>
            <a:off x="3791744" y="458112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33D295-522D-4312-8381-1E59BC47947D}"/>
              </a:ext>
            </a:extLst>
          </p:cNvPr>
          <p:cNvSpPr/>
          <p:nvPr/>
        </p:nvSpPr>
        <p:spPr>
          <a:xfrm>
            <a:off x="3781820" y="1638519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14760E-2BEF-4A4D-9AFA-3EC963FF03C6}"/>
              </a:ext>
            </a:extLst>
          </p:cNvPr>
          <p:cNvSpPr/>
          <p:nvPr/>
        </p:nvSpPr>
        <p:spPr>
          <a:xfrm>
            <a:off x="8328248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7F8AD8-C735-486A-9743-03FCFD302405}"/>
              </a:ext>
            </a:extLst>
          </p:cNvPr>
          <p:cNvSpPr/>
          <p:nvPr/>
        </p:nvSpPr>
        <p:spPr>
          <a:xfrm>
            <a:off x="8328248" y="4509120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0B2AD1-2109-4457-ADCD-4E0600016B72}"/>
              </a:ext>
            </a:extLst>
          </p:cNvPr>
          <p:cNvSpPr/>
          <p:nvPr/>
        </p:nvSpPr>
        <p:spPr>
          <a:xfrm>
            <a:off x="6096000" y="602128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100BAE-5915-768A-FE4E-4336B553AC7F}"/>
              </a:ext>
            </a:extLst>
          </p:cNvPr>
          <p:cNvSpPr/>
          <p:nvPr/>
        </p:nvSpPr>
        <p:spPr>
          <a:xfrm>
            <a:off x="4439816" y="18864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605716-EC3F-8D99-D79A-1DA4FCC73F99}"/>
              </a:ext>
            </a:extLst>
          </p:cNvPr>
          <p:cNvSpPr/>
          <p:nvPr/>
        </p:nvSpPr>
        <p:spPr>
          <a:xfrm>
            <a:off x="5447928" y="18864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E96609-113E-E488-0D32-FAA70D248114}"/>
              </a:ext>
            </a:extLst>
          </p:cNvPr>
          <p:cNvSpPr/>
          <p:nvPr/>
        </p:nvSpPr>
        <p:spPr>
          <a:xfrm>
            <a:off x="6096000" y="1052736"/>
            <a:ext cx="11521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1" name="グラフィックス 20" descr="チェックリスト 枠線">
            <a:extLst>
              <a:ext uri="{FF2B5EF4-FFF2-40B4-BE49-F238E27FC236}">
                <a16:creationId xmlns:a16="http://schemas.microsoft.com/office/drawing/2014/main" id="{C74C4CE0-F942-729F-B4A7-EA18F4BE7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6" y="116632"/>
            <a:ext cx="790347" cy="790347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D0ADECB9-6691-ACBB-0126-616F1B4071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5400" y="5373215"/>
            <a:ext cx="1584176" cy="790347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sie</a:t>
            </a:r>
            <a:r>
              <a:rPr lang="ja-JP" altLang="en-US" dirty="0"/>
              <a:t>（彼女）</a:t>
            </a:r>
            <a:endParaRPr lang="en-US" altLang="ja-JP" dirty="0"/>
          </a:p>
          <a:p>
            <a:r>
              <a:rPr lang="ja-JP" altLang="en-US" dirty="0"/>
              <a:t>  </a:t>
            </a:r>
            <a:r>
              <a:rPr lang="en-US" altLang="ja-JP" dirty="0"/>
              <a:t>e</a:t>
            </a:r>
            <a:r>
              <a:rPr kumimoji="1" lang="en-US" altLang="ja-JP" dirty="0"/>
              <a:t>s (</a:t>
            </a:r>
            <a:r>
              <a:rPr kumimoji="1" lang="ja-JP" altLang="en-US" dirty="0"/>
              <a:t>それ</a:t>
            </a:r>
            <a:r>
              <a:rPr kumimoji="1" lang="en-US" altLang="ja-JP" dirty="0"/>
              <a:t>) 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D48DCE-8370-2F25-30A9-898071555E59}"/>
              </a:ext>
            </a:extLst>
          </p:cNvPr>
          <p:cNvSpPr txBox="1"/>
          <p:nvPr/>
        </p:nvSpPr>
        <p:spPr>
          <a:xfrm>
            <a:off x="286345" y="6326455"/>
            <a:ext cx="409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58653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6470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</a:t>
            </a:r>
            <a:r>
              <a:rPr lang="en-US" altLang="ja-JP" sz="2400" dirty="0">
                <a:solidFill>
                  <a:prstClr val="black"/>
                </a:solidFill>
                <a:latin typeface="Franklin Gothic Medium"/>
              </a:rPr>
              <a:t>‥</a:t>
            </a:r>
            <a:r>
              <a:rPr lang="ja-JP" altLang="en-US" sz="2400" dirty="0">
                <a:solidFill>
                  <a:prstClr val="black"/>
                </a:solidFill>
                <a:latin typeface="Franklin Gothic Medium"/>
              </a:rPr>
              <a:t>という名前である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</a:t>
            </a:r>
            <a:r>
              <a:rPr lang="ja-JP" altLang="en-US" sz="4800" dirty="0">
                <a:solidFill>
                  <a:prstClr val="black"/>
                </a:solidFill>
                <a:latin typeface="Franklin Gothic Medium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63752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27848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E8F4E4-57CF-4CD3-8FDD-2D5299CD8D4D}"/>
              </a:ext>
            </a:extLst>
          </p:cNvPr>
          <p:cNvSpPr/>
          <p:nvPr/>
        </p:nvSpPr>
        <p:spPr>
          <a:xfrm>
            <a:off x="7536160" y="16288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051C25-D707-4C14-AF47-AF8251B6C78C}"/>
              </a:ext>
            </a:extLst>
          </p:cNvPr>
          <p:cNvSpPr/>
          <p:nvPr/>
        </p:nvSpPr>
        <p:spPr>
          <a:xfrm>
            <a:off x="3575720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244747-B77E-48DF-A8D7-E7B5BB8504CD}"/>
              </a:ext>
            </a:extLst>
          </p:cNvPr>
          <p:cNvSpPr/>
          <p:nvPr/>
        </p:nvSpPr>
        <p:spPr>
          <a:xfrm>
            <a:off x="3575720" y="450912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33D295-522D-4312-8381-1E59BC47947D}"/>
              </a:ext>
            </a:extLst>
          </p:cNvPr>
          <p:cNvSpPr/>
          <p:nvPr/>
        </p:nvSpPr>
        <p:spPr>
          <a:xfrm>
            <a:off x="3503712" y="170080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14760E-2BEF-4A4D-9AFA-3EC963FF03C6}"/>
              </a:ext>
            </a:extLst>
          </p:cNvPr>
          <p:cNvSpPr/>
          <p:nvPr/>
        </p:nvSpPr>
        <p:spPr>
          <a:xfrm>
            <a:off x="7536160" y="306896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7F8AD8-C735-486A-9743-03FCFD302405}"/>
              </a:ext>
            </a:extLst>
          </p:cNvPr>
          <p:cNvSpPr/>
          <p:nvPr/>
        </p:nvSpPr>
        <p:spPr>
          <a:xfrm>
            <a:off x="7608168" y="4509120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0B2AD1-2109-4457-ADCD-4E0600016B72}"/>
              </a:ext>
            </a:extLst>
          </p:cNvPr>
          <p:cNvSpPr/>
          <p:nvPr/>
        </p:nvSpPr>
        <p:spPr>
          <a:xfrm>
            <a:off x="5807968" y="602128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100BAE-5915-768A-FE4E-4336B553AC7F}"/>
              </a:ext>
            </a:extLst>
          </p:cNvPr>
          <p:cNvSpPr/>
          <p:nvPr/>
        </p:nvSpPr>
        <p:spPr>
          <a:xfrm>
            <a:off x="3935760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605716-EC3F-8D99-D79A-1DA4FCC73F99}"/>
              </a:ext>
            </a:extLst>
          </p:cNvPr>
          <p:cNvSpPr/>
          <p:nvPr/>
        </p:nvSpPr>
        <p:spPr>
          <a:xfrm>
            <a:off x="4799856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E96609-113E-E488-0D32-FAA70D248114}"/>
              </a:ext>
            </a:extLst>
          </p:cNvPr>
          <p:cNvSpPr/>
          <p:nvPr/>
        </p:nvSpPr>
        <p:spPr>
          <a:xfrm>
            <a:off x="5519936" y="980728"/>
            <a:ext cx="31683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1" name="グラフィックス 20" descr="チェックリスト 枠線">
            <a:extLst>
              <a:ext uri="{FF2B5EF4-FFF2-40B4-BE49-F238E27FC236}">
                <a16:creationId xmlns:a16="http://schemas.microsoft.com/office/drawing/2014/main" id="{C74C4CE0-F942-729F-B4A7-EA18F4BE7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6" y="116632"/>
            <a:ext cx="792088" cy="792088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6144B62-0A9B-1E52-627F-8AD5C0F5C2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7408" y="5445224"/>
            <a:ext cx="1584176" cy="792088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sie</a:t>
            </a:r>
            <a:r>
              <a:rPr lang="ja-JP" altLang="en-US" dirty="0"/>
              <a:t>（彼女）</a:t>
            </a:r>
            <a:endParaRPr lang="en-US" altLang="ja-JP" dirty="0"/>
          </a:p>
          <a:p>
            <a:r>
              <a:rPr lang="ja-JP" altLang="en-US" dirty="0"/>
              <a:t>  </a:t>
            </a:r>
            <a:r>
              <a:rPr lang="en-US" altLang="ja-JP" dirty="0"/>
              <a:t>e</a:t>
            </a:r>
            <a:r>
              <a:rPr kumimoji="1" lang="en-US" altLang="ja-JP" dirty="0"/>
              <a:t>s (</a:t>
            </a:r>
            <a:r>
              <a:rPr kumimoji="1" lang="ja-JP" altLang="en-US" dirty="0"/>
              <a:t>それ</a:t>
            </a:r>
            <a:r>
              <a:rPr kumimoji="1" lang="en-US" altLang="ja-JP" dirty="0"/>
              <a:t>) 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BAE0A36-04E8-07C3-FCD3-BB951D558A3B}"/>
              </a:ext>
            </a:extLst>
          </p:cNvPr>
          <p:cNvSpPr txBox="1"/>
          <p:nvPr/>
        </p:nvSpPr>
        <p:spPr>
          <a:xfrm>
            <a:off x="407368" y="6381328"/>
            <a:ext cx="409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80127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6470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（旅行をする）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</a:t>
            </a:r>
            <a:r>
              <a:rPr lang="ja-JP" altLang="en-US" sz="4800" dirty="0">
                <a:solidFill>
                  <a:prstClr val="black"/>
                </a:solidFill>
                <a:latin typeface="Franklin Gothic Medium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63752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27848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E8F4E4-57CF-4CD3-8FDD-2D5299CD8D4D}"/>
              </a:ext>
            </a:extLst>
          </p:cNvPr>
          <p:cNvSpPr/>
          <p:nvPr/>
        </p:nvSpPr>
        <p:spPr>
          <a:xfrm>
            <a:off x="7176120" y="16288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051C25-D707-4C14-AF47-AF8251B6C78C}"/>
              </a:ext>
            </a:extLst>
          </p:cNvPr>
          <p:cNvSpPr/>
          <p:nvPr/>
        </p:nvSpPr>
        <p:spPr>
          <a:xfrm>
            <a:off x="3359696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244747-B77E-48DF-A8D7-E7B5BB8504CD}"/>
              </a:ext>
            </a:extLst>
          </p:cNvPr>
          <p:cNvSpPr/>
          <p:nvPr/>
        </p:nvSpPr>
        <p:spPr>
          <a:xfrm>
            <a:off x="3359696" y="450912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33D295-522D-4312-8381-1E59BC47947D}"/>
              </a:ext>
            </a:extLst>
          </p:cNvPr>
          <p:cNvSpPr/>
          <p:nvPr/>
        </p:nvSpPr>
        <p:spPr>
          <a:xfrm>
            <a:off x="3287688" y="170080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14760E-2BEF-4A4D-9AFA-3EC963FF03C6}"/>
              </a:ext>
            </a:extLst>
          </p:cNvPr>
          <p:cNvSpPr/>
          <p:nvPr/>
        </p:nvSpPr>
        <p:spPr>
          <a:xfrm>
            <a:off x="7176120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7F8AD8-C735-486A-9743-03FCFD302405}"/>
              </a:ext>
            </a:extLst>
          </p:cNvPr>
          <p:cNvSpPr/>
          <p:nvPr/>
        </p:nvSpPr>
        <p:spPr>
          <a:xfrm>
            <a:off x="7248128" y="458112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0B2AD1-2109-4457-ADCD-4E0600016B72}"/>
              </a:ext>
            </a:extLst>
          </p:cNvPr>
          <p:cNvSpPr/>
          <p:nvPr/>
        </p:nvSpPr>
        <p:spPr>
          <a:xfrm>
            <a:off x="5663952" y="602128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100BAE-5915-768A-FE4E-4336B553AC7F}"/>
              </a:ext>
            </a:extLst>
          </p:cNvPr>
          <p:cNvSpPr/>
          <p:nvPr/>
        </p:nvSpPr>
        <p:spPr>
          <a:xfrm>
            <a:off x="3863752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605716-EC3F-8D99-D79A-1DA4FCC73F99}"/>
              </a:ext>
            </a:extLst>
          </p:cNvPr>
          <p:cNvSpPr/>
          <p:nvPr/>
        </p:nvSpPr>
        <p:spPr>
          <a:xfrm>
            <a:off x="4727848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E96609-113E-E488-0D32-FAA70D248114}"/>
              </a:ext>
            </a:extLst>
          </p:cNvPr>
          <p:cNvSpPr/>
          <p:nvPr/>
        </p:nvSpPr>
        <p:spPr>
          <a:xfrm>
            <a:off x="5347875" y="1011445"/>
            <a:ext cx="31683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1" name="グラフィックス 20" descr="チェックリスト 枠線">
            <a:extLst>
              <a:ext uri="{FF2B5EF4-FFF2-40B4-BE49-F238E27FC236}">
                <a16:creationId xmlns:a16="http://schemas.microsoft.com/office/drawing/2014/main" id="{C74C4CE0-F942-729F-B4A7-EA18F4BE7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7" y="116633"/>
            <a:ext cx="792088" cy="792088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67F4EA22-75E1-419F-674A-C7DA035C54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7408" y="5445224"/>
            <a:ext cx="1584176" cy="792088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sie</a:t>
            </a:r>
            <a:r>
              <a:rPr lang="ja-JP" altLang="en-US" dirty="0"/>
              <a:t>（彼女）</a:t>
            </a:r>
            <a:endParaRPr lang="en-US" altLang="ja-JP" dirty="0"/>
          </a:p>
          <a:p>
            <a:r>
              <a:rPr lang="ja-JP" altLang="en-US" dirty="0"/>
              <a:t>  </a:t>
            </a:r>
            <a:r>
              <a:rPr lang="en-US" altLang="ja-JP" dirty="0"/>
              <a:t>e</a:t>
            </a:r>
            <a:r>
              <a:rPr kumimoji="1" lang="en-US" altLang="ja-JP" dirty="0"/>
              <a:t>s (</a:t>
            </a:r>
            <a:r>
              <a:rPr kumimoji="1" lang="ja-JP" altLang="en-US" dirty="0"/>
              <a:t>それ</a:t>
            </a:r>
            <a:r>
              <a:rPr kumimoji="1" lang="en-US" altLang="ja-JP" dirty="0"/>
              <a:t>) 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A4F2D0-0C6E-961C-EDC7-F62D64200684}"/>
              </a:ext>
            </a:extLst>
          </p:cNvPr>
          <p:cNvSpPr txBox="1"/>
          <p:nvPr/>
        </p:nvSpPr>
        <p:spPr>
          <a:xfrm>
            <a:off x="191344" y="6381328"/>
            <a:ext cx="481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92758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05C66EBE-B05F-4698-FDFC-18E546299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24744"/>
            <a:ext cx="11650124" cy="309634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F7A6F2-10B9-7CA3-862B-42CD36ADA10D}"/>
              </a:ext>
            </a:extLst>
          </p:cNvPr>
          <p:cNvSpPr txBox="1"/>
          <p:nvPr/>
        </p:nvSpPr>
        <p:spPr>
          <a:xfrm>
            <a:off x="290754" y="6237312"/>
            <a:ext cx="360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85593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テーブル&#10;&#10;自動的に生成された説明">
            <a:extLst>
              <a:ext uri="{FF2B5EF4-FFF2-40B4-BE49-F238E27FC236}">
                <a16:creationId xmlns:a16="http://schemas.microsoft.com/office/drawing/2014/main" id="{B07D7781-3501-A629-6BA5-06E9A3AAA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"/>
          <a:stretch/>
        </p:blipFill>
        <p:spPr>
          <a:xfrm>
            <a:off x="72008" y="984377"/>
            <a:ext cx="12119992" cy="395679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1173E8-7318-ADAA-79C4-7130E72CD1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99656" y="2420888"/>
            <a:ext cx="360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63D799-7135-EC05-FDB1-CAFEA171D8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99656" y="2924944"/>
            <a:ext cx="527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20A75A-2E94-3F30-8C3E-10EEA6F461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83878" y="3466661"/>
            <a:ext cx="360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250A816-D049-D19F-40B1-E252A0F5A3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056" y="2401693"/>
            <a:ext cx="671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719AD14-A192-C73D-71D6-387BCE6921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9584" y="3467384"/>
            <a:ext cx="648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B2B94E-ED0D-E53C-5E46-7851FB6C4D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04501" y="3977923"/>
            <a:ext cx="648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FF6110C-1077-9130-1F9A-20556F4D074F}"/>
              </a:ext>
            </a:extLst>
          </p:cNvPr>
          <p:cNvSpPr txBox="1"/>
          <p:nvPr/>
        </p:nvSpPr>
        <p:spPr>
          <a:xfrm>
            <a:off x="8112224" y="2348880"/>
            <a:ext cx="1080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5DE428-4D40-D910-E823-EDE3564E24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12224" y="2852936"/>
            <a:ext cx="115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st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4BDE6C2-7421-5A08-AAF7-6DA8B04FDC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88488" y="2348880"/>
            <a:ext cx="1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08C3B04-3A89-A1E2-A7B8-90FBA0FF4F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88488" y="2852936"/>
            <a:ext cx="1008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202AC77-CF60-1A89-70D0-47684A33BF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6320" y="3996353"/>
            <a:ext cx="1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4DCB1AC-C417-D6F3-E7B9-D1A2568A30E1}"/>
              </a:ext>
            </a:extLst>
          </p:cNvPr>
          <p:cNvSpPr txBox="1">
            <a:spLocks/>
          </p:cNvSpPr>
          <p:nvPr/>
        </p:nvSpPr>
        <p:spPr>
          <a:xfrm>
            <a:off x="10488488" y="3419513"/>
            <a:ext cx="1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DE596DD-B728-85D8-A6BB-EB811647EA6C}"/>
              </a:ext>
            </a:extLst>
          </p:cNvPr>
          <p:cNvSpPr/>
          <p:nvPr/>
        </p:nvSpPr>
        <p:spPr>
          <a:xfrm>
            <a:off x="8112224" y="2605264"/>
            <a:ext cx="13681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A5335CD-0B7C-9094-13FB-583EFC5217DC}"/>
              </a:ext>
            </a:extLst>
          </p:cNvPr>
          <p:cNvSpPr/>
          <p:nvPr/>
        </p:nvSpPr>
        <p:spPr>
          <a:xfrm>
            <a:off x="5485840" y="2607705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EF06012-AF6D-5D16-D995-F30C75D9D849}"/>
              </a:ext>
            </a:extLst>
          </p:cNvPr>
          <p:cNvSpPr/>
          <p:nvPr/>
        </p:nvSpPr>
        <p:spPr>
          <a:xfrm>
            <a:off x="3032931" y="3155395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A135144-C26B-1E0D-A961-239BE05EBB61}"/>
              </a:ext>
            </a:extLst>
          </p:cNvPr>
          <p:cNvSpPr/>
          <p:nvPr/>
        </p:nvSpPr>
        <p:spPr>
          <a:xfrm>
            <a:off x="5493914" y="3699065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8DF1530-A2B4-9073-136E-CF15D5F2A21D}"/>
              </a:ext>
            </a:extLst>
          </p:cNvPr>
          <p:cNvSpPr/>
          <p:nvPr/>
        </p:nvSpPr>
        <p:spPr>
          <a:xfrm>
            <a:off x="3017588" y="2626311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BFFFFFB-8198-46DD-216C-3AF85FA22F7B}"/>
              </a:ext>
            </a:extLst>
          </p:cNvPr>
          <p:cNvSpPr/>
          <p:nvPr/>
        </p:nvSpPr>
        <p:spPr>
          <a:xfrm>
            <a:off x="8112224" y="3140968"/>
            <a:ext cx="13681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BE25327-FDB4-BC83-F9C5-D4688738A65E}"/>
              </a:ext>
            </a:extLst>
          </p:cNvPr>
          <p:cNvSpPr/>
          <p:nvPr/>
        </p:nvSpPr>
        <p:spPr>
          <a:xfrm>
            <a:off x="8976320" y="4212263"/>
            <a:ext cx="13681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8D12529-3BF9-C5F3-54F9-008F70696997}"/>
              </a:ext>
            </a:extLst>
          </p:cNvPr>
          <p:cNvSpPr/>
          <p:nvPr/>
        </p:nvSpPr>
        <p:spPr>
          <a:xfrm>
            <a:off x="10524492" y="3167485"/>
            <a:ext cx="13681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6662F210-F1FE-8FE9-5281-204A6EFA8E8C}"/>
              </a:ext>
            </a:extLst>
          </p:cNvPr>
          <p:cNvSpPr/>
          <p:nvPr/>
        </p:nvSpPr>
        <p:spPr>
          <a:xfrm>
            <a:off x="10524492" y="2591582"/>
            <a:ext cx="13681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2228A0E-E291-A8B7-8D16-508EB2475F7D}"/>
              </a:ext>
            </a:extLst>
          </p:cNvPr>
          <p:cNvSpPr/>
          <p:nvPr/>
        </p:nvSpPr>
        <p:spPr>
          <a:xfrm>
            <a:off x="10523065" y="3699065"/>
            <a:ext cx="1368152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C35FBB3-545A-254D-9036-2CBD2189F980}"/>
              </a:ext>
            </a:extLst>
          </p:cNvPr>
          <p:cNvSpPr/>
          <p:nvPr/>
        </p:nvSpPr>
        <p:spPr>
          <a:xfrm>
            <a:off x="3023828" y="3706431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A7A199-105E-DD33-B570-A2031CB4A115}"/>
              </a:ext>
            </a:extLst>
          </p:cNvPr>
          <p:cNvSpPr/>
          <p:nvPr/>
        </p:nvSpPr>
        <p:spPr>
          <a:xfrm>
            <a:off x="3912513" y="4212263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09A0AF0-BC45-6E7F-B91D-7892A11B9637}"/>
              </a:ext>
            </a:extLst>
          </p:cNvPr>
          <p:cNvSpPr/>
          <p:nvPr/>
        </p:nvSpPr>
        <p:spPr>
          <a:xfrm>
            <a:off x="5489728" y="3162191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インク 17">
                <a:extLst>
                  <a:ext uri="{FF2B5EF4-FFF2-40B4-BE49-F238E27FC236}">
                    <a16:creationId xmlns:a16="http://schemas.microsoft.com/office/drawing/2014/main" id="{F140ACF3-A413-7736-2C3F-CDE8170DDCAC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8247568" y="3882596"/>
              <a:ext cx="567000" cy="168840"/>
            </p14:xfrm>
          </p:contentPart>
        </mc:Choice>
        <mc:Fallback xmlns="">
          <p:pic>
            <p:nvPicPr>
              <p:cNvPr id="18" name="インク 17">
                <a:extLst>
                  <a:ext uri="{FF2B5EF4-FFF2-40B4-BE49-F238E27FC236}">
                    <a16:creationId xmlns:a16="http://schemas.microsoft.com/office/drawing/2014/main" id="{F140ACF3-A413-7736-2C3F-CDE8170DDCAC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84568" y="3819956"/>
                <a:ext cx="692640" cy="2944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7FD362-A6D1-CACF-668D-1CB4F43FFC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0010" y="3436714"/>
            <a:ext cx="1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geh</a:t>
            </a: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ACBFD5-2BC9-DEE7-6257-54CCAF12B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271" y="3688711"/>
            <a:ext cx="1396105" cy="463336"/>
          </a:xfrm>
          <a:prstGeom prst="rect">
            <a:avLst/>
          </a:prstGeom>
        </p:spPr>
      </p:pic>
      <p:pic>
        <p:nvPicPr>
          <p:cNvPr id="22" name="図 21" descr="テーブル&#10;&#10;自動的に生成された説明">
            <a:extLst>
              <a:ext uri="{FF2B5EF4-FFF2-40B4-BE49-F238E27FC236}">
                <a16:creationId xmlns:a16="http://schemas.microsoft.com/office/drawing/2014/main" id="{A2115A2C-A87F-0D3F-C689-83BCAAD8A2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35425" r="47708" b="32382"/>
          <a:stretch/>
        </p:blipFill>
        <p:spPr>
          <a:xfrm>
            <a:off x="10929258" y="6093296"/>
            <a:ext cx="711358" cy="288032"/>
          </a:xfrm>
          <a:prstGeom prst="rect">
            <a:avLst/>
          </a:prstGeom>
        </p:spPr>
      </p:pic>
      <p:pic>
        <p:nvPicPr>
          <p:cNvPr id="14" name="図 13" descr="テーブル&#10;&#10;自動的に生成された説明">
            <a:extLst>
              <a:ext uri="{FF2B5EF4-FFF2-40B4-BE49-F238E27FC236}">
                <a16:creationId xmlns:a16="http://schemas.microsoft.com/office/drawing/2014/main" id="{4CA992B3-B6F7-AA02-256A-EF9916DE5E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25432" r="21694" b="31358"/>
          <a:stretch/>
        </p:blipFill>
        <p:spPr>
          <a:xfrm>
            <a:off x="10871099" y="5774134"/>
            <a:ext cx="769517" cy="288032"/>
          </a:xfrm>
          <a:prstGeom prst="rect">
            <a:avLst/>
          </a:prstGeom>
        </p:spPr>
      </p:pic>
      <p:sp>
        <p:nvSpPr>
          <p:cNvPr id="16" name="直方体 15">
            <a:extLst>
              <a:ext uri="{FF2B5EF4-FFF2-40B4-BE49-F238E27FC236}">
                <a16:creationId xmlns:a16="http://schemas.microsoft.com/office/drawing/2014/main" id="{0D486DE9-4ED8-94C0-CFE0-0181318A45E5}"/>
              </a:ext>
            </a:extLst>
          </p:cNvPr>
          <p:cNvSpPr/>
          <p:nvPr/>
        </p:nvSpPr>
        <p:spPr>
          <a:xfrm>
            <a:off x="10871099" y="5589240"/>
            <a:ext cx="864096" cy="792088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7B8433A-306F-C4D1-B5C8-D24B09FA7533}"/>
              </a:ext>
            </a:extLst>
          </p:cNvPr>
          <p:cNvSpPr txBox="1"/>
          <p:nvPr/>
        </p:nvSpPr>
        <p:spPr>
          <a:xfrm>
            <a:off x="228656" y="6381328"/>
            <a:ext cx="456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3695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テーブル&#10;&#10;自動的に生成された説明">
            <a:extLst>
              <a:ext uri="{FF2B5EF4-FFF2-40B4-BE49-F238E27FC236}">
                <a16:creationId xmlns:a16="http://schemas.microsoft.com/office/drawing/2014/main" id="{628226F0-000E-547A-1699-CA8F6B4A25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79415"/>
            <a:ext cx="7920880" cy="42297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5E1644-DFF8-0571-9C62-87CFFA09CF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95800" y="1628800"/>
            <a:ext cx="1224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ß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EA0B5C-8570-A523-E2B2-06B0E1721E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95800" y="2924944"/>
            <a:ext cx="115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ß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61BA3A-9929-D982-27C9-540BD16879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20136" y="1628800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ß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FD4A6F-F893-DDDA-7328-4E2A6BB2B0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20136" y="2276872"/>
            <a:ext cx="115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ß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BAEA3B-77DE-BD4B-8733-0CE9986037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20136" y="2924944"/>
            <a:ext cx="1431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ß</a:t>
            </a:r>
            <a:r>
              <a:rPr kumimoji="1" lang="de-DE" altLang="ja-JP" sz="4800" b="0" i="0" u="none" strike="noStrike" kern="1200" cap="none" spc="0" normalizeH="0" baseline="-25000" noProof="0" dirty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0F0D04F-E57D-3C38-FC92-249FFC86FD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75920" y="3573016"/>
            <a:ext cx="1440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ß</a:t>
            </a:r>
            <a:r>
              <a:rPr kumimoji="1" lang="de-DE" altLang="ja-JP" sz="48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CF9D5C-B157-8780-F697-7667D72901B6}"/>
              </a:ext>
            </a:extLst>
          </p:cNvPr>
          <p:cNvSpPr/>
          <p:nvPr/>
        </p:nvSpPr>
        <p:spPr>
          <a:xfrm>
            <a:off x="6240016" y="3717032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2841FC0-910F-C033-2A19-476E614A91A5}"/>
              </a:ext>
            </a:extLst>
          </p:cNvPr>
          <p:cNvSpPr/>
          <p:nvPr/>
        </p:nvSpPr>
        <p:spPr>
          <a:xfrm>
            <a:off x="5159896" y="1844824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774AC6-84DE-F6F9-83D8-AD7CBE69E52A}"/>
              </a:ext>
            </a:extLst>
          </p:cNvPr>
          <p:cNvSpPr/>
          <p:nvPr/>
        </p:nvSpPr>
        <p:spPr>
          <a:xfrm>
            <a:off x="8184232" y="1844824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9FEEC00-0AA0-4ED9-8520-9A17399D611C}"/>
              </a:ext>
            </a:extLst>
          </p:cNvPr>
          <p:cNvSpPr/>
          <p:nvPr/>
        </p:nvSpPr>
        <p:spPr>
          <a:xfrm>
            <a:off x="8184232" y="2492896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1B90B51-3447-B7EA-BA73-215F7B258C46}"/>
              </a:ext>
            </a:extLst>
          </p:cNvPr>
          <p:cNvSpPr/>
          <p:nvPr/>
        </p:nvSpPr>
        <p:spPr>
          <a:xfrm>
            <a:off x="8184232" y="3068960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5417049-FF6D-5166-B2E4-5CA56FD86B45}"/>
              </a:ext>
            </a:extLst>
          </p:cNvPr>
          <p:cNvSpPr/>
          <p:nvPr/>
        </p:nvSpPr>
        <p:spPr>
          <a:xfrm>
            <a:off x="5159896" y="3068960"/>
            <a:ext cx="57606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6" name="図 25" descr="テキスト, 手紙&#10;&#10;自動的に生成された説明">
            <a:extLst>
              <a:ext uri="{FF2B5EF4-FFF2-40B4-BE49-F238E27FC236}">
                <a16:creationId xmlns:a16="http://schemas.microsoft.com/office/drawing/2014/main" id="{CD8FC90B-790E-0270-CE9B-BEF33987EB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40" y="4520609"/>
            <a:ext cx="7606552" cy="2057976"/>
          </a:xfrm>
          <a:prstGeom prst="rect">
            <a:avLst/>
          </a:prstGeom>
        </p:spPr>
      </p:pic>
      <p:pic>
        <p:nvPicPr>
          <p:cNvPr id="8" name="図 7" descr="テーブル&#10;&#10;自動的に生成された説明">
            <a:extLst>
              <a:ext uri="{FF2B5EF4-FFF2-40B4-BE49-F238E27FC236}">
                <a16:creationId xmlns:a16="http://schemas.microsoft.com/office/drawing/2014/main" id="{0479C16D-E758-88F8-2122-BB4679A18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4383" b="18871"/>
          <a:stretch/>
        </p:blipFill>
        <p:spPr>
          <a:xfrm>
            <a:off x="10706558" y="6042553"/>
            <a:ext cx="718035" cy="221599"/>
          </a:xfrm>
          <a:prstGeom prst="rect">
            <a:avLst/>
          </a:prstGeom>
        </p:spPr>
      </p:pic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E386F432-83FD-F2C9-2292-44634ADAC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082" y="5782121"/>
            <a:ext cx="717511" cy="259564"/>
          </a:xfrm>
          <a:prstGeom prst="rect">
            <a:avLst/>
          </a:prstGeom>
        </p:spPr>
      </p:pic>
      <p:sp>
        <p:nvSpPr>
          <p:cNvPr id="4" name="直方体 3">
            <a:extLst>
              <a:ext uri="{FF2B5EF4-FFF2-40B4-BE49-F238E27FC236}">
                <a16:creationId xmlns:a16="http://schemas.microsoft.com/office/drawing/2014/main" id="{C943DF00-534B-2CF4-3A79-68D41CAB5795}"/>
              </a:ext>
            </a:extLst>
          </p:cNvPr>
          <p:cNvSpPr/>
          <p:nvPr/>
        </p:nvSpPr>
        <p:spPr>
          <a:xfrm>
            <a:off x="10663622" y="5645641"/>
            <a:ext cx="864096" cy="792088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B9EB58-C526-1F7C-B6FB-93029A75F890}"/>
              </a:ext>
            </a:extLst>
          </p:cNvPr>
          <p:cNvSpPr txBox="1"/>
          <p:nvPr/>
        </p:nvSpPr>
        <p:spPr>
          <a:xfrm>
            <a:off x="718601" y="6160730"/>
            <a:ext cx="456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04285E-EFF2-5D3A-E9F3-D161D45E396B}"/>
              </a:ext>
            </a:extLst>
          </p:cNvPr>
          <p:cNvSpPr/>
          <p:nvPr/>
        </p:nvSpPr>
        <p:spPr>
          <a:xfrm>
            <a:off x="477955" y="5551863"/>
            <a:ext cx="864096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5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A0F0630-6AE2-A69A-A1CD-B46507F79B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1" r="13559" b="8548"/>
          <a:stretch/>
        </p:blipFill>
        <p:spPr>
          <a:xfrm>
            <a:off x="-6405" y="3561173"/>
            <a:ext cx="10871715" cy="12319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5F2E48D-9676-136E-84BF-BF381E11A7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40171" b="43417"/>
          <a:stretch/>
        </p:blipFill>
        <p:spPr>
          <a:xfrm>
            <a:off x="0" y="2338876"/>
            <a:ext cx="12028451" cy="607344"/>
          </a:xfrm>
          <a:prstGeom prst="rect">
            <a:avLst/>
          </a:prstGeom>
        </p:spPr>
      </p:pic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85EEC7D-AFF7-6423-C491-EDFE58E863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42"/>
          <a:stretch/>
        </p:blipFill>
        <p:spPr>
          <a:xfrm>
            <a:off x="112043" y="96935"/>
            <a:ext cx="12026738" cy="15319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047624-E302-83C8-8C24-6ABEEACEB1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19536" y="548680"/>
            <a:ext cx="18722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6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wohn</a:t>
            </a:r>
            <a:r>
              <a:rPr kumimoji="1" lang="de-DE" altLang="ja-JP" sz="6600" b="0" i="0" u="none" strike="noStrike" kern="1200" cap="none" spc="0" normalizeH="0" baseline="-25000" noProof="0" dirty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66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ADEB13-09C6-8DE2-116F-65DC22CA7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03512" y="1772816"/>
            <a:ext cx="1967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6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komm</a:t>
            </a:r>
            <a:r>
              <a:rPr kumimoji="1" lang="de-DE" altLang="ja-JP" sz="6600" b="0" i="0" u="none" strike="noStrike" kern="1200" cap="none" spc="0" normalizeH="0" baseline="-25000" noProof="0" dirty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6600" b="0" i="0" u="none" strike="noStrike" kern="1200" cap="none" spc="0" normalizeH="0" baseline="-25000" noProof="0" dirty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BCC90A-B575-D524-5C0F-2583CF01E2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9576" y="2996952"/>
            <a:ext cx="1463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6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heiß</a:t>
            </a:r>
            <a:r>
              <a:rPr kumimoji="1" lang="de-DE" altLang="ja-JP" sz="66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t</a:t>
            </a:r>
            <a:endParaRPr kumimoji="1" lang="ja-JP" altLang="en-US" sz="66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069E56-2263-0A3B-A98E-202CCB4A90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9576" y="3645024"/>
            <a:ext cx="1607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6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heiß</a:t>
            </a:r>
            <a:r>
              <a:rPr kumimoji="1" lang="de-DE" altLang="ja-JP" sz="6600" b="0" i="0" u="none" strike="noStrike" kern="1200" cap="none" spc="0" normalizeH="0" baseline="-25000" noProof="0">
                <a:ln>
                  <a:noFill/>
                </a:ln>
                <a:solidFill>
                  <a:srgbClr val="2ED6DA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</a:t>
            </a:r>
            <a:endParaRPr kumimoji="1" lang="ja-JP" altLang="en-US" sz="6600" b="0" i="0" u="none" strike="noStrike" kern="1200" cap="none" spc="0" normalizeH="0" baseline="-25000" noProof="0">
              <a:ln>
                <a:noFill/>
              </a:ln>
              <a:solidFill>
                <a:srgbClr val="2ED6DA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58B3907-8134-FA7A-5586-E10629DA4E54}"/>
              </a:ext>
            </a:extLst>
          </p:cNvPr>
          <p:cNvSpPr/>
          <p:nvPr/>
        </p:nvSpPr>
        <p:spPr>
          <a:xfrm>
            <a:off x="2075384" y="4003728"/>
            <a:ext cx="201622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4E3136-29A4-DB25-C8B4-2CC0D7DF18F0}"/>
              </a:ext>
            </a:extLst>
          </p:cNvPr>
          <p:cNvSpPr/>
          <p:nvPr/>
        </p:nvSpPr>
        <p:spPr>
          <a:xfrm>
            <a:off x="1847528" y="912998"/>
            <a:ext cx="201622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38143C5-65C8-B740-6CBA-F064A8ADE159}"/>
              </a:ext>
            </a:extLst>
          </p:cNvPr>
          <p:cNvSpPr/>
          <p:nvPr/>
        </p:nvSpPr>
        <p:spPr>
          <a:xfrm>
            <a:off x="2075384" y="3363188"/>
            <a:ext cx="201622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7735DBC-97A9-F7AF-73DB-8FF6BBEC7308}"/>
              </a:ext>
            </a:extLst>
          </p:cNvPr>
          <p:cNvSpPr/>
          <p:nvPr/>
        </p:nvSpPr>
        <p:spPr>
          <a:xfrm>
            <a:off x="1775567" y="2132856"/>
            <a:ext cx="2016224" cy="43204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6" name="図 25" descr="グラフィカル ユーザー インターフェイス, テーブル&#10;&#10;自動的に生成された説明">
            <a:extLst>
              <a:ext uri="{FF2B5EF4-FFF2-40B4-BE49-F238E27FC236}">
                <a16:creationId xmlns:a16="http://schemas.microsoft.com/office/drawing/2014/main" id="{7EEC5F98-DFEC-D4AA-D1DB-2685CD831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32718" r="27162" b="15487"/>
          <a:stretch/>
        </p:blipFill>
        <p:spPr>
          <a:xfrm>
            <a:off x="6350500" y="2831484"/>
            <a:ext cx="717362" cy="22947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8" name="図 27" descr="テーブル&#10;&#10;自動的に生成された説明">
            <a:extLst>
              <a:ext uri="{FF2B5EF4-FFF2-40B4-BE49-F238E27FC236}">
                <a16:creationId xmlns:a16="http://schemas.microsoft.com/office/drawing/2014/main" id="{00755BF2-D899-0787-4AD1-0A4BC9239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2" t="36821" r="20717" b="18461"/>
          <a:stretch/>
        </p:blipFill>
        <p:spPr>
          <a:xfrm>
            <a:off x="6240016" y="4691043"/>
            <a:ext cx="630836" cy="20422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8" name="図 17" descr="テーブル&#10;&#10;自動的に生成された説明">
            <a:extLst>
              <a:ext uri="{FF2B5EF4-FFF2-40B4-BE49-F238E27FC236}">
                <a16:creationId xmlns:a16="http://schemas.microsoft.com/office/drawing/2014/main" id="{78D9CD6A-0320-D97A-CB46-EB5F16CD39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t="35590" r="26871" b="23281"/>
          <a:stretch/>
        </p:blipFill>
        <p:spPr>
          <a:xfrm>
            <a:off x="7176120" y="1556810"/>
            <a:ext cx="594120" cy="22392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72BA6E3-4586-ADA7-89C2-41670654696B}"/>
              </a:ext>
            </a:extLst>
          </p:cNvPr>
          <p:cNvSpPr txBox="1"/>
          <p:nvPr/>
        </p:nvSpPr>
        <p:spPr>
          <a:xfrm>
            <a:off x="191344" y="6309320"/>
            <a:ext cx="384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50283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B047B7FF-5175-7396-FCFB-E008EFC9F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7" b="2450"/>
          <a:stretch/>
        </p:blipFill>
        <p:spPr>
          <a:xfrm>
            <a:off x="695400" y="154824"/>
            <a:ext cx="11225936" cy="6548351"/>
          </a:xfrm>
          <a:prstGeom prst="rect">
            <a:avLst/>
          </a:prstGeom>
        </p:spPr>
      </p:pic>
      <p:pic>
        <p:nvPicPr>
          <p:cNvPr id="2" name="グラフィックス 1" descr="教室 単色塗りつぶし">
            <a:hlinkClick r:id="rId5" action="ppaction://hlinksldjump"/>
            <a:extLst>
              <a:ext uri="{FF2B5EF4-FFF2-40B4-BE49-F238E27FC236}">
                <a16:creationId xmlns:a16="http://schemas.microsoft.com/office/drawing/2014/main" id="{CA8A4E8A-8AAC-3DBA-7435-35FF94269B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28" y="692696"/>
            <a:ext cx="504056" cy="576064"/>
          </a:xfrm>
          <a:prstGeom prst="rect">
            <a:avLst/>
          </a:prstGeom>
        </p:spPr>
      </p:pic>
      <p:pic>
        <p:nvPicPr>
          <p:cNvPr id="3" name="011">
            <a:hlinkClick r:id="" action="ppaction://media"/>
            <a:extLst>
              <a:ext uri="{FF2B5EF4-FFF2-40B4-BE49-F238E27FC236}">
                <a16:creationId xmlns:a16="http://schemas.microsoft.com/office/drawing/2014/main" id="{AAC125F5-A9BA-7357-0EB4-B62228045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34" y="1486318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B104FF-4043-B671-230D-2EC6155A4D8F}"/>
              </a:ext>
            </a:extLst>
          </p:cNvPr>
          <p:cNvSpPr txBox="1"/>
          <p:nvPr/>
        </p:nvSpPr>
        <p:spPr>
          <a:xfrm>
            <a:off x="194318" y="6309320"/>
            <a:ext cx="384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0953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BE9CC35-EB99-8C0F-9F00-2611D4B359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1" r="23538"/>
          <a:stretch/>
        </p:blipFill>
        <p:spPr>
          <a:xfrm>
            <a:off x="263352" y="4653136"/>
            <a:ext cx="9272588" cy="859234"/>
          </a:xfrm>
          <a:prstGeom prst="rect">
            <a:avLst/>
          </a:prstGeom>
        </p:spPr>
      </p:pic>
      <p:pic>
        <p:nvPicPr>
          <p:cNvPr id="7" name="図 6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C550524A-C489-0AB4-D2B0-1687F687A2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5" r="24421" b="27340"/>
          <a:stretch/>
        </p:blipFill>
        <p:spPr>
          <a:xfrm>
            <a:off x="335360" y="2852936"/>
            <a:ext cx="9165431" cy="764381"/>
          </a:xfrm>
          <a:prstGeom prst="rect">
            <a:avLst/>
          </a:prstGeom>
        </p:spPr>
      </p:pic>
      <p:pic>
        <p:nvPicPr>
          <p:cNvPr id="5" name="図 4" descr="テキスト&#10;&#10;低い精度で自動的に生成された説明">
            <a:extLst>
              <a:ext uri="{FF2B5EF4-FFF2-40B4-BE49-F238E27FC236}">
                <a16:creationId xmlns:a16="http://schemas.microsoft.com/office/drawing/2014/main" id="{268DB7C5-87F5-60E8-0592-CFABDB3A70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3" b="54186"/>
          <a:stretch/>
        </p:blipFill>
        <p:spPr>
          <a:xfrm>
            <a:off x="188118" y="256301"/>
            <a:ext cx="9272588" cy="1762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7A5054-9AB0-5077-25FE-47AC680EE221}"/>
              </a:ext>
            </a:extLst>
          </p:cNvPr>
          <p:cNvSpPr txBox="1"/>
          <p:nvPr/>
        </p:nvSpPr>
        <p:spPr>
          <a:xfrm>
            <a:off x="9842282" y="1137631"/>
            <a:ext cx="1968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spc="-1100" baseline="-25000" dirty="0">
                <a:solidFill>
                  <a:schemeClr val="accent2"/>
                </a:solidFill>
                <a:latin typeface="Franklin Gothic Medium"/>
                <a:ea typeface="游ゴシック" panose="020B0400000000000000" pitchFamily="50" charset="-128"/>
              </a:rPr>
              <a:t> </a:t>
            </a:r>
            <a:r>
              <a:rPr kumimoji="1" lang="de-DE" altLang="ja-JP" sz="5400" b="0" i="0" u="none" strike="noStrike" kern="1200" cap="none" spc="0" normalizeH="0" baseline="-2500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Woher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EE5F19-E498-206C-61CD-F35452955F2F}"/>
              </a:ext>
            </a:extLst>
          </p:cNvPr>
          <p:cNvSpPr txBox="1"/>
          <p:nvPr/>
        </p:nvSpPr>
        <p:spPr>
          <a:xfrm>
            <a:off x="10383007" y="240379"/>
            <a:ext cx="1329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5400" b="0" i="0" u="none" strike="noStrike" kern="1200" cap="none" spc="0" normalizeH="0" baseline="-2500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Wo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9A68F7-4FC3-78F1-6F99-56A4425D8D30}"/>
              </a:ext>
            </a:extLst>
          </p:cNvPr>
          <p:cNvSpPr txBox="1"/>
          <p:nvPr/>
        </p:nvSpPr>
        <p:spPr>
          <a:xfrm>
            <a:off x="9935620" y="689005"/>
            <a:ext cx="153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5400" b="0" i="0" u="none" strike="noStrike" kern="1200" cap="none" spc="0" normalizeH="0" baseline="-2500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Wie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8A8B7EA-4988-54B6-BC65-B519C43636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80376" y="370195"/>
            <a:ext cx="2307482" cy="17626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C2CA57-B263-5855-6BA6-E46D2ABB9C42}"/>
              </a:ext>
            </a:extLst>
          </p:cNvPr>
          <p:cNvSpPr txBox="1"/>
          <p:nvPr/>
        </p:nvSpPr>
        <p:spPr>
          <a:xfrm>
            <a:off x="263352" y="6285217"/>
            <a:ext cx="312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92312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BAE26ED5-2C20-EF58-12CD-C402F034B5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68" y="0"/>
            <a:ext cx="8667663" cy="6858000"/>
          </a:xfrm>
          <a:prstGeom prst="rect">
            <a:avLst/>
          </a:prstGeom>
        </p:spPr>
      </p:pic>
      <p:pic>
        <p:nvPicPr>
          <p:cNvPr id="2" name="図 1">
            <a:hlinkClick r:id="rId5" action="ppaction://hlinksldjump"/>
            <a:extLst>
              <a:ext uri="{FF2B5EF4-FFF2-40B4-BE49-F238E27FC236}">
                <a16:creationId xmlns:a16="http://schemas.microsoft.com/office/drawing/2014/main" id="{E6774FCB-6297-1660-6E41-C9F16FD7CD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27" y="148302"/>
            <a:ext cx="499915" cy="573074"/>
          </a:xfrm>
          <a:prstGeom prst="rect">
            <a:avLst/>
          </a:prstGeom>
        </p:spPr>
      </p:pic>
      <p:pic>
        <p:nvPicPr>
          <p:cNvPr id="3" name="012">
            <a:hlinkClick r:id="" action="ppaction://media"/>
            <a:extLst>
              <a:ext uri="{FF2B5EF4-FFF2-40B4-BE49-F238E27FC236}">
                <a16:creationId xmlns:a16="http://schemas.microsoft.com/office/drawing/2014/main" id="{56B5E695-D2D5-0640-68E0-ADE85D7CE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856" y="980728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C427AC-D683-E4C8-12C7-C60A9C2852F3}"/>
              </a:ext>
            </a:extLst>
          </p:cNvPr>
          <p:cNvSpPr txBox="1"/>
          <p:nvPr/>
        </p:nvSpPr>
        <p:spPr>
          <a:xfrm>
            <a:off x="397684" y="6093296"/>
            <a:ext cx="312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9294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5600</TotalTime>
  <Words>443</Words>
  <Application>Microsoft Office PowerPoint</Application>
  <PresentationFormat>ワイド画面</PresentationFormat>
  <Paragraphs>214</Paragraphs>
  <Slides>22</Slides>
  <Notes>11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32" baseType="lpstr">
      <vt:lpstr>メイリオ</vt:lpstr>
      <vt:lpstr>游ゴシック</vt:lpstr>
      <vt:lpstr>游ゴシック Light</vt:lpstr>
      <vt:lpstr>Arial</vt:lpstr>
      <vt:lpstr>Franklin Gothic Demi Cond</vt:lpstr>
      <vt:lpstr>Franklin Gothic Medium</vt:lpstr>
      <vt:lpstr>Gill Sans MT</vt:lpstr>
      <vt:lpstr>Wingdings</vt:lpstr>
      <vt:lpstr>Office テーマ</vt:lpstr>
      <vt:lpstr>JuxtaposeVTI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ドイツ語</dc:title>
  <dc:creator>昌秀</dc:creator>
  <cp:lastModifiedBy>kashiwakura kensuke</cp:lastModifiedBy>
  <cp:revision>189</cp:revision>
  <dcterms:created xsi:type="dcterms:W3CDTF">2020-10-18T07:17:08Z</dcterms:created>
  <dcterms:modified xsi:type="dcterms:W3CDTF">2022-11-06T10:42:48Z</dcterms:modified>
</cp:coreProperties>
</file>